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autoCompressPictures="0">
  <p:sldMasterIdLst>
    <p:sldMasterId id="2147483648" r:id="rId4"/>
  </p:sldMasterIdLst>
  <p:notesMasterIdLst>
    <p:notesMasterId r:id="rId23"/>
  </p:notesMasterIdLst>
  <p:handoutMasterIdLst>
    <p:handoutMasterId r:id="rId24"/>
  </p:handoutMasterIdLst>
  <p:sldIdLst>
    <p:sldId id="258" r:id="rId5"/>
    <p:sldId id="265" r:id="rId6"/>
    <p:sldId id="292" r:id="rId7"/>
    <p:sldId id="300" r:id="rId8"/>
    <p:sldId id="301" r:id="rId9"/>
    <p:sldId id="312" r:id="rId10"/>
    <p:sldId id="302" r:id="rId11"/>
    <p:sldId id="303" r:id="rId12"/>
    <p:sldId id="304" r:id="rId13"/>
    <p:sldId id="305" r:id="rId14"/>
    <p:sldId id="313" r:id="rId15"/>
    <p:sldId id="306" r:id="rId16"/>
    <p:sldId id="307" r:id="rId17"/>
    <p:sldId id="308" r:id="rId18"/>
    <p:sldId id="309" r:id="rId19"/>
    <p:sldId id="310" r:id="rId20"/>
    <p:sldId id="311" r:id="rId21"/>
    <p:sldId id="299" r:id="rId22"/>
  </p:sldIdLst>
  <p:sldSz cx="12192000" cy="6858000"/>
  <p:notesSz cx="6858000" cy="9144000"/>
  <p:embeddedFontLst>
    <p:embeddedFont>
      <p:font typeface="Avenir Next LT Pro" panose="020B0504020202020204" pitchFamily="34" charset="0"/>
      <p:regular r:id="rId25"/>
      <p:bold r:id="rId26"/>
      <p:italic r:id="rId27"/>
      <p:boldItalic r:id="rId28"/>
    </p:embeddedFont>
    <p:embeddedFont>
      <p:font typeface="Calibri" panose="020F0502020204030204" pitchFamily="34" charset="0"/>
      <p:regular r:id="rId29"/>
      <p:bold r:id="rId30"/>
      <p:italic r:id="rId31"/>
      <p:boldItalic r:id="rId32"/>
    </p:embeddedFont>
    <p:embeddedFont>
      <p:font typeface="Speak Pro" panose="020B0504020101020102" pitchFamily="34" charset="0"/>
      <p:regular r:id="rId33"/>
      <p:bold r:id="rId34"/>
      <p:italic r:id="rId35"/>
      <p:boldItalic r:id="rId36"/>
    </p:embeddedFont>
  </p:embeddedFontLst>
  <p:defaultTextStyle>
    <a:defPPr rtl="0"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249" autoAdjust="0"/>
  </p:normalViewPr>
  <p:slideViewPr>
    <p:cSldViewPr snapToGrid="0">
      <p:cViewPr varScale="1">
        <p:scale>
          <a:sx n="75" d="100"/>
          <a:sy n="75" d="100"/>
        </p:scale>
        <p:origin x="600" y="78"/>
      </p:cViewPr>
      <p:guideLst/>
    </p:cSldViewPr>
  </p:slideViewPr>
  <p:outlineViewPr>
    <p:cViewPr>
      <p:scale>
        <a:sx n="33" d="100"/>
        <a:sy n="33" d="100"/>
      </p:scale>
      <p:origin x="0" y="-3354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3" d="100"/>
          <a:sy n="83" d="100"/>
        </p:scale>
        <p:origin x="3066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2.fntdata"/><Relationship Id="rId39" Type="http://schemas.openxmlformats.org/officeDocument/2006/relationships/theme" Target="theme/theme1.xml"/><Relationship Id="rId21" Type="http://schemas.openxmlformats.org/officeDocument/2006/relationships/slide" Target="slides/slide17.xml"/><Relationship Id="rId34" Type="http://schemas.openxmlformats.org/officeDocument/2006/relationships/font" Target="fonts/font10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5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32" Type="http://schemas.openxmlformats.org/officeDocument/2006/relationships/font" Target="fonts/font8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7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44FA9168-1AA0-4330-93C8-8A2BC786DAA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it-IT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AC5761D6-F269-4E92-99D5-40AC843D869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87CAA32E-037C-4447-9605-3BDCF0176106}" type="datetime1">
              <a:rPr lang="it-IT" smtClean="0"/>
              <a:t>24/01/2023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112D8426-202C-4385-BEF1-8D0C15BC743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DCF91F5F-CE2D-4C59-9BE8-D5C9660BC83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D82E420-31C0-4FAB-9C47-370244A3A0D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9539395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it-IT" noProof="0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D572BFEC-A54D-4DD2-A885-956C28ED70CE}" type="datetime1">
              <a:rPr lang="it-IT" noProof="0" smtClean="0"/>
              <a:t>24/01/2023</a:t>
            </a:fld>
            <a:endParaRPr lang="it-IT" noProof="0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it-IT" noProof="0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it-IT" noProof="0"/>
              <a:t>Fare clic per modificare lo stile del titolo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FBDF500-FE05-4D50-AB42-37EDEB80A66C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93492058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FBDF500-FE05-4D50-AB42-37EDEB80A66C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968046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FBDF500-FE05-4D50-AB42-37EDEB80A66C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727966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FBDF500-FE05-4D50-AB42-37EDEB80A66C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659973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FBDF500-FE05-4D50-AB42-37EDEB80A66C}" type="slidenum">
              <a:rPr lang="it-IT" smtClean="0"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249678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FBDF500-FE05-4D50-AB42-37EDEB80A66C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76528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FBDF500-FE05-4D50-AB42-37EDEB80A66C}" type="slidenum">
              <a:rPr lang="it-IT" smtClean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5036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FBDF500-FE05-4D50-AB42-37EDEB80A66C}" type="slidenum">
              <a:rPr lang="it-IT" smtClean="0"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460849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FBDF500-FE05-4D50-AB42-37EDEB80A66C}" type="slidenum">
              <a:rPr lang="it-IT" smtClean="0"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005493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FBDF500-FE05-4D50-AB42-37EDEB80A66C}" type="slidenum">
              <a:rPr lang="it-IT" smtClean="0"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1354333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FBDF500-FE05-4D50-AB42-37EDEB80A66C}" type="slidenum">
              <a:rPr lang="it-IT" smtClean="0"/>
              <a:t>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185533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FBDF500-FE05-4D50-AB42-37EDEB80A66C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404389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FBDF500-FE05-4D50-AB42-37EDEB80A66C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48755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FBDF500-FE05-4D50-AB42-37EDEB80A66C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838486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FBDF500-FE05-4D50-AB42-37EDEB80A66C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326305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FBDF500-FE05-4D50-AB42-37EDEB80A66C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767755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FBDF500-FE05-4D50-AB42-37EDEB80A66C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791417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FBDF500-FE05-4D50-AB42-37EDEB80A66C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488679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FBDF500-FE05-4D50-AB42-37EDEB80A66C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892876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tito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tangolo 13">
            <a:extLst>
              <a:ext uri="{FF2B5EF4-FFF2-40B4-BE49-F238E27FC236}">
                <a16:creationId xmlns:a16="http://schemas.microsoft.com/office/drawing/2014/main" id="{25A1ED5E-125E-4828-9BC6-A73A2C8B88E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318288"/>
            <a:ext cx="8807116" cy="2387600"/>
          </a:xfrm>
        </p:spPr>
        <p:txBody>
          <a:bodyPr rtlCol="0"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TITOLO</a:t>
            </a:r>
            <a:br>
              <a:rPr lang="it-IT" noProof="0"/>
            </a:br>
            <a:r>
              <a:rPr lang="it-IT" noProof="0"/>
              <a:t>TITOLO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3052756"/>
            <a:ext cx="9144000" cy="1397991"/>
          </a:xfrm>
        </p:spPr>
        <p:txBody>
          <a:bodyPr rtlCol="0"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it-IT" noProof="0"/>
              <a:t>Lorem Ipsum</a:t>
            </a:r>
            <a:br>
              <a:rPr lang="it-IT" noProof="0"/>
            </a:br>
            <a:r>
              <a:rPr lang="it-IT" noProof="0"/>
              <a:t>Dolor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78540CD-E25F-4326-93FD-131D42E93307}" type="datetime1">
              <a:rPr lang="it-IT" noProof="0" smtClean="0"/>
              <a:t>24/01/2023</a:t>
            </a:fld>
            <a:endParaRPr lang="it-IT" noProof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noProof="0"/>
              <a:t>Titolo presentazione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it-IT" noProof="0" smtClean="0"/>
              <a:t>‹N›</a:t>
            </a:fld>
            <a:endParaRPr lang="it-IT" noProof="0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0"/>
            <a:ext cx="144000" cy="248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2897709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ttore diritto 12">
            <a:extLst>
              <a:ext uri="{FF2B5EF4-FFF2-40B4-BE49-F238E27FC236}">
                <a16:creationId xmlns:a16="http://schemas.microsoft.com/office/drawing/2014/main" id="{484AF3E3-F20C-4D84-A158-6DFC09B69A9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0391274" y="6172200"/>
            <a:ext cx="13716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Segnaposto testo 14">
            <a:extLst>
              <a:ext uri="{FF2B5EF4-FFF2-40B4-BE49-F238E27FC236}">
                <a16:creationId xmlns:a16="http://schemas.microsoft.com/office/drawing/2014/main" id="{C32342D9-9DBE-4809-840C-62844DDC034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6048" y="5396630"/>
            <a:ext cx="1460500" cy="481013"/>
          </a:xfrm>
        </p:spPr>
        <p:txBody>
          <a:bodyPr rtlCol="0"/>
          <a:lstStyle>
            <a:lvl1pPr marL="0" indent="0" algn="r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rtl="0"/>
            <a:r>
              <a:rPr lang="it-IT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3267817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olo e contenu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ttangolo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1700327"/>
            <a:ext cx="4143555" cy="1536580"/>
          </a:xfrm>
        </p:spPr>
        <p:txBody>
          <a:bodyPr rtlCol="0"/>
          <a:lstStyle>
            <a:lvl1pPr>
              <a:defRPr>
                <a:gradFill flip="none" rotWithShape="1"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  <a:tileRect/>
                </a:gradFill>
              </a:defRPr>
            </a:lvl1pPr>
          </a:lstStyle>
          <a:p>
            <a:pPr rtl="0"/>
            <a:r>
              <a:rPr lang="it-IT" noProof="0"/>
              <a:t>CONTENUTO</a:t>
            </a:r>
            <a:br>
              <a:rPr lang="it-IT" noProof="0"/>
            </a:br>
            <a:r>
              <a:rPr lang="it-IT" noProof="0"/>
              <a:t>DIAPOSITIVA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A18B931-E896-4471-A71A-819D3B68292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914145" y="2138878"/>
            <a:ext cx="4361941" cy="3122935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i="0">
                <a:solidFill>
                  <a:schemeClr val="bg1"/>
                </a:solidFill>
              </a:defRPr>
            </a:lvl1pPr>
            <a:lvl2pPr marL="457200" indent="0">
              <a:buNone/>
              <a:defRPr sz="1800" i="1">
                <a:solidFill>
                  <a:schemeClr val="bg1"/>
                </a:solidFill>
              </a:defRPr>
            </a:lvl2pPr>
            <a:lvl3pPr marL="914400" indent="0">
              <a:buNone/>
              <a:defRPr sz="1600" i="1">
                <a:solidFill>
                  <a:schemeClr val="bg1"/>
                </a:solidFill>
              </a:defRPr>
            </a:lvl3pPr>
            <a:lvl4pPr marL="1371600" indent="0">
              <a:buNone/>
              <a:defRPr sz="1400" i="1">
                <a:solidFill>
                  <a:schemeClr val="bg1"/>
                </a:solidFill>
              </a:defRPr>
            </a:lvl4pPr>
            <a:lvl5pPr marL="1828800" indent="0">
              <a:buNone/>
              <a:defRPr sz="1400" i="1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0AFBAAC-AA69-4F5D-A560-F9A228AA397B}" type="datetime1">
              <a:rPr lang="it-IT" noProof="0" smtClean="0"/>
              <a:t>24/01/2023</a:t>
            </a:fld>
            <a:endParaRPr lang="it-IT" noProof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rtl="0"/>
            <a:r>
              <a:rPr lang="it-IT" noProof="0"/>
              <a:t>Titolo presentazione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it-IT" noProof="0" smtClean="0"/>
              <a:t>‹N›</a:t>
            </a:fld>
            <a:endParaRPr lang="it-IT" noProof="0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1941196"/>
            <a:ext cx="72000" cy="93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666741" y="3139153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ottotitolo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527519" y="3279799"/>
            <a:ext cx="4143555" cy="692595"/>
          </a:xfrm>
        </p:spPr>
        <p:txBody>
          <a:bodyPr rtlCol="0">
            <a:normAutofit/>
          </a:bodyPr>
          <a:lstStyle>
            <a:lvl1pPr marL="0" indent="0" algn="l">
              <a:buNone/>
              <a:defRPr sz="2500" b="1" i="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it-IT" noProof="0"/>
              <a:t>Sottotitolo diapositiva</a:t>
            </a:r>
          </a:p>
        </p:txBody>
      </p:sp>
      <p:cxnSp>
        <p:nvCxnSpPr>
          <p:cNvPr id="13" name="Connettore diritto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egnaposto testo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it-IT" noProof="0"/>
              <a:t>20XX</a:t>
            </a:r>
          </a:p>
        </p:txBody>
      </p:sp>
      <p:cxnSp>
        <p:nvCxnSpPr>
          <p:cNvPr id="18" name="Connettore diritto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ttore diritto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30568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stazione sezion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ttangolo 16">
            <a:extLst>
              <a:ext uri="{FF2B5EF4-FFF2-40B4-BE49-F238E27FC236}">
                <a16:creationId xmlns:a16="http://schemas.microsoft.com/office/drawing/2014/main" id="{C2864D1B-05AA-49BC-BA1A-52FAC02DA92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CDF4F6DA-C141-44B8-A3D2-B717A87A83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2316701"/>
            <a:ext cx="10515600" cy="1500187"/>
          </a:xfrm>
        </p:spPr>
        <p:txBody>
          <a:bodyPr rtlCol="0" anchor="b">
            <a:normAutofit/>
          </a:bodyPr>
          <a:lstStyle>
            <a:lvl1pPr>
              <a:defRPr sz="4000"/>
            </a:lvl1pPr>
          </a:lstStyle>
          <a:p>
            <a:pPr rtl="0"/>
            <a:r>
              <a:rPr lang="it-IT" noProof="0"/>
              <a:t>SEZIONE</a:t>
            </a:r>
            <a:br>
              <a:rPr lang="it-IT" noProof="0"/>
            </a:br>
            <a:r>
              <a:rPr lang="it-IT" noProof="0"/>
              <a:t>DIAPOSITIVA DI SEPARAZIONE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692DD7E2-5C7F-4027-B814-C7CC0E8D95A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28800" y="4083026"/>
            <a:ext cx="10515600" cy="770328"/>
          </a:xfrm>
        </p:spPr>
        <p:txBody>
          <a:bodyPr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it-IT" noProof="0"/>
              <a:t>Sottotitolo sezione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3702D73-8A0A-45AB-A4F6-F8D00BF25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7847B55-AF6C-4CB6-9B35-04736632172F}" type="datetime1">
              <a:rPr lang="it-IT" noProof="0" smtClean="0"/>
              <a:t>24/01/2023</a:t>
            </a:fld>
            <a:endParaRPr lang="it-IT" noProof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AABD5BA-639F-449E-A055-BE79772AE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noProof="0"/>
              <a:t>Titolo presentazione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BB626F1-D33A-4FC7-A75F-B53331D9D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it-IT" noProof="0" smtClean="0"/>
              <a:t>‹N›</a:t>
            </a:fld>
            <a:endParaRPr lang="it-IT" noProof="0"/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7900A71E-3FCF-4E9F-9CE1-574118517636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ttangolo 7">
            <a:extLst>
              <a:ext uri="{FF2B5EF4-FFF2-40B4-BE49-F238E27FC236}">
                <a16:creationId xmlns:a16="http://schemas.microsoft.com/office/drawing/2014/main" id="{FACAE552-11D7-45BF-8B66-071AE054F7B4}"/>
              </a:ext>
            </a:extLst>
          </p:cNvPr>
          <p:cNvSpPr/>
          <p:nvPr userDrawn="1"/>
        </p:nvSpPr>
        <p:spPr>
          <a:xfrm>
            <a:off x="687289" y="0"/>
            <a:ext cx="72000" cy="367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A14F7723-8043-4A0B-B2AB-BCF5A44ED246}"/>
              </a:ext>
            </a:extLst>
          </p:cNvPr>
          <p:cNvCxnSpPr/>
          <p:nvPr userDrawn="1"/>
        </p:nvCxnSpPr>
        <p:spPr>
          <a:xfrm>
            <a:off x="1068863" y="3940727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75E0C289-2BC1-4B83-96F5-C1B9E010D027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egnaposto testo 15">
            <a:extLst>
              <a:ext uri="{FF2B5EF4-FFF2-40B4-BE49-F238E27FC236}">
                <a16:creationId xmlns:a16="http://schemas.microsoft.com/office/drawing/2014/main" id="{5F65E082-5015-4DA2-9655-AE200511FDB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it-IT" noProof="0"/>
              <a:t>20XX</a:t>
            </a:r>
          </a:p>
        </p:txBody>
      </p: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5CB5B0FB-5693-42A3-BD99-CA01387F8DFE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36540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testazione sezion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ttangolo 16">
            <a:extLst>
              <a:ext uri="{FF2B5EF4-FFF2-40B4-BE49-F238E27FC236}">
                <a16:creationId xmlns:a16="http://schemas.microsoft.com/office/drawing/2014/main" id="{C2864D1B-05AA-49BC-BA1A-52FAC02DA92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CDF4F6DA-C141-44B8-A3D2-B717A87A83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2781919"/>
            <a:ext cx="10515600" cy="1500187"/>
          </a:xfrm>
        </p:spPr>
        <p:txBody>
          <a:bodyPr rtlCol="0" anchor="b">
            <a:normAutofit/>
          </a:bodyPr>
          <a:lstStyle>
            <a:lvl1pPr>
              <a:defRPr sz="4000"/>
            </a:lvl1pPr>
          </a:lstStyle>
          <a:p>
            <a:pPr rtl="0"/>
            <a:r>
              <a:rPr lang="it-IT" noProof="0"/>
              <a:t>SEZIONE</a:t>
            </a:r>
            <a:br>
              <a:rPr lang="it-IT" noProof="0"/>
            </a:br>
            <a:r>
              <a:rPr lang="it-IT" noProof="0"/>
              <a:t>DIAPOSITIVA DI SEPARAZIONE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692DD7E2-5C7F-4027-B814-C7CC0E8D95A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28800" y="4548244"/>
            <a:ext cx="10515600" cy="770328"/>
          </a:xfrm>
        </p:spPr>
        <p:txBody>
          <a:bodyPr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it-IT" noProof="0"/>
              <a:t>Sottotitolo sezione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3702D73-8A0A-45AB-A4F6-F8D00BF25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45C44F1-167A-490F-87EC-24452D82757A}" type="datetime1">
              <a:rPr lang="it-IT" noProof="0" smtClean="0"/>
              <a:t>24/01/2023</a:t>
            </a:fld>
            <a:endParaRPr lang="it-IT" noProof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AABD5BA-639F-449E-A055-BE79772AE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28800" y="6159402"/>
            <a:ext cx="2919886" cy="365125"/>
          </a:xfrm>
        </p:spPr>
        <p:txBody>
          <a:bodyPr rtlCol="0"/>
          <a:lstStyle/>
          <a:p>
            <a:pPr rtl="0"/>
            <a:r>
              <a:rPr lang="it-IT" noProof="0"/>
              <a:t>Titolo presentazione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BB626F1-D33A-4FC7-A75F-B53331D9D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it-IT" noProof="0" smtClean="0"/>
              <a:t>‹N›</a:t>
            </a:fld>
            <a:endParaRPr lang="it-IT" noProof="0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FACAE552-11D7-45BF-8B66-071AE054F7B4}"/>
              </a:ext>
            </a:extLst>
          </p:cNvPr>
          <p:cNvSpPr/>
          <p:nvPr userDrawn="1"/>
        </p:nvSpPr>
        <p:spPr>
          <a:xfrm>
            <a:off x="687289" y="3186000"/>
            <a:ext cx="72000" cy="367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A14F7723-8043-4A0B-B2AB-BCF5A44ED246}"/>
              </a:ext>
            </a:extLst>
          </p:cNvPr>
          <p:cNvCxnSpPr/>
          <p:nvPr userDrawn="1"/>
        </p:nvCxnSpPr>
        <p:spPr>
          <a:xfrm>
            <a:off x="1068863" y="4405945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75E0C289-2BC1-4B83-96F5-C1B9E010D027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egnaposto testo 15">
            <a:extLst>
              <a:ext uri="{FF2B5EF4-FFF2-40B4-BE49-F238E27FC236}">
                <a16:creationId xmlns:a16="http://schemas.microsoft.com/office/drawing/2014/main" id="{5F65E082-5015-4DA2-9655-AE200511FDB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it-IT" noProof="0"/>
              <a:t>20XX</a:t>
            </a:r>
          </a:p>
        </p:txBody>
      </p: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5CB5B0FB-5693-42A3-BD99-CA01387F8DFE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19562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ntestazione sezion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DF4F6DA-C141-44B8-A3D2-B717A87A83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98820" y="4537309"/>
            <a:ext cx="9384760" cy="915873"/>
          </a:xfrm>
        </p:spPr>
        <p:txBody>
          <a:bodyPr rtlCol="0" anchor="b">
            <a:normAutofit/>
          </a:bodyPr>
          <a:lstStyle>
            <a:lvl1pPr>
              <a:defRPr sz="4000"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pPr rtl="0"/>
            <a:r>
              <a:rPr lang="it-IT" noProof="0"/>
              <a:t>DIAPOSITIVA DI SEPARAZIONE SEZIONE</a:t>
            </a:r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2ABAA4CC-3D2B-49F9-B077-001CA4738B89}"/>
              </a:ext>
            </a:extLst>
          </p:cNvPr>
          <p:cNvSpPr/>
          <p:nvPr userDrawn="1"/>
        </p:nvSpPr>
        <p:spPr>
          <a:xfrm>
            <a:off x="0" y="0"/>
            <a:ext cx="12192000" cy="4446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3702D73-8A0A-45AB-A4F6-F8D00BF25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D494228-CBF1-4BA3-83B5-0FE09295D2C9}" type="datetime1">
              <a:rPr lang="it-IT" noProof="0" smtClean="0"/>
              <a:t>24/01/2023</a:t>
            </a:fld>
            <a:endParaRPr lang="it-IT" noProof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AABD5BA-639F-449E-A055-BE79772AE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98819" y="6159402"/>
            <a:ext cx="2616158" cy="384202"/>
          </a:xfrm>
        </p:spPr>
        <p:txBody>
          <a:bodyPr rtlCol="0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rtl="0"/>
            <a:r>
              <a:rPr lang="it-IT" noProof="0"/>
              <a:t>Titolo presentazione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BB626F1-D33A-4FC7-A75F-B53331D9D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rtl="0"/>
            <a:fld id="{95CBEC59-7FF9-4688-98DF-89832A0C9025}" type="slidenum">
              <a:rPr lang="it-IT" noProof="0" smtClean="0"/>
              <a:pPr/>
              <a:t>‹N›</a:t>
            </a:fld>
            <a:endParaRPr lang="it-IT" noProof="0"/>
          </a:p>
        </p:txBody>
      </p:sp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75E0C289-2BC1-4B83-96F5-C1B9E010D027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egnaposto testo 15">
            <a:extLst>
              <a:ext uri="{FF2B5EF4-FFF2-40B4-BE49-F238E27FC236}">
                <a16:creationId xmlns:a16="http://schemas.microsoft.com/office/drawing/2014/main" id="{5F65E082-5015-4DA2-9655-AE200511FDB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it-IT" noProof="0"/>
              <a:t>20XX</a:t>
            </a:r>
          </a:p>
        </p:txBody>
      </p: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5CB5B0FB-5693-42A3-BD99-CA01387F8DFE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ttangolo 15">
            <a:extLst>
              <a:ext uri="{FF2B5EF4-FFF2-40B4-BE49-F238E27FC236}">
                <a16:creationId xmlns:a16="http://schemas.microsoft.com/office/drawing/2014/main" id="{E2523DB2-F162-4E92-B6E1-B5E87D5D8ACF}"/>
              </a:ext>
            </a:extLst>
          </p:cNvPr>
          <p:cNvSpPr/>
          <p:nvPr userDrawn="1"/>
        </p:nvSpPr>
        <p:spPr>
          <a:xfrm>
            <a:off x="1283369" y="4914000"/>
            <a:ext cx="72000" cy="1944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20" name="Segnaposto testo 2">
            <a:extLst>
              <a:ext uri="{FF2B5EF4-FFF2-40B4-BE49-F238E27FC236}">
                <a16:creationId xmlns:a16="http://schemas.microsoft.com/office/drawing/2014/main" id="{316CC9B7-E806-4C95-96A5-EEEEBB4E99A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698820" y="5702936"/>
            <a:ext cx="9384760" cy="526936"/>
          </a:xfrm>
        </p:spPr>
        <p:txBody>
          <a:bodyPr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500" b="1" i="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it-IT" noProof="0"/>
              <a:t>Sottotitolo sezione</a:t>
            </a:r>
          </a:p>
        </p:txBody>
      </p:sp>
      <p:cxnSp>
        <p:nvCxnSpPr>
          <p:cNvPr id="21" name="Connettore diritto 20">
            <a:extLst>
              <a:ext uri="{FF2B5EF4-FFF2-40B4-BE49-F238E27FC236}">
                <a16:creationId xmlns:a16="http://schemas.microsoft.com/office/drawing/2014/main" id="{595F7760-B839-4F89-B618-3371C8B08414}"/>
              </a:ext>
            </a:extLst>
          </p:cNvPr>
          <p:cNvCxnSpPr/>
          <p:nvPr userDrawn="1"/>
        </p:nvCxnSpPr>
        <p:spPr>
          <a:xfrm>
            <a:off x="1838883" y="5560637"/>
            <a:ext cx="630936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020716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ntestazione sezion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14">
            <a:extLst>
              <a:ext uri="{FF2B5EF4-FFF2-40B4-BE49-F238E27FC236}">
                <a16:creationId xmlns:a16="http://schemas.microsoft.com/office/drawing/2014/main" id="{B37245BE-F984-498B-9CBB-C4DDD775060D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CDF4F6DA-C141-44B8-A3D2-B717A87A83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20" y="2316701"/>
            <a:ext cx="9556063" cy="1500187"/>
          </a:xfrm>
        </p:spPr>
        <p:txBody>
          <a:bodyPr rtlCol="0" anchor="b">
            <a:normAutofit/>
          </a:bodyPr>
          <a:lstStyle>
            <a:lvl1pPr>
              <a:defRPr sz="4000"/>
            </a:lvl1pPr>
          </a:lstStyle>
          <a:p>
            <a:pPr rtl="0"/>
            <a:r>
              <a:rPr lang="it-IT" noProof="0"/>
              <a:t>SEZIONE</a:t>
            </a:r>
            <a:br>
              <a:rPr lang="it-IT" noProof="0"/>
            </a:br>
            <a:r>
              <a:rPr lang="it-IT" noProof="0"/>
              <a:t>DIAPOSITIVA DI SEPARAZIONE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692DD7E2-5C7F-4027-B814-C7CC0E8D95A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27520" y="4083026"/>
            <a:ext cx="9556064" cy="770328"/>
          </a:xfrm>
        </p:spPr>
        <p:txBody>
          <a:bodyPr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it-IT" noProof="0"/>
              <a:t>Sottotitolo sezione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3702D73-8A0A-45AB-A4F6-F8D00BF25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10F174D-485F-4C0D-8186-6BD9458EB0B0}" type="datetime1">
              <a:rPr lang="it-IT" noProof="0" smtClean="0"/>
              <a:t>24/01/2023</a:t>
            </a:fld>
            <a:endParaRPr lang="it-IT" noProof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AABD5BA-639F-449E-A055-BE79772AE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noProof="0"/>
              <a:t>Titolo presentazione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BB626F1-D33A-4FC7-A75F-B53331D9D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it-IT" noProof="0" smtClean="0"/>
              <a:t>‹N›</a:t>
            </a:fld>
            <a:endParaRPr lang="it-IT" noProof="0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FACAE552-11D7-45BF-8B66-071AE054F7B4}"/>
              </a:ext>
            </a:extLst>
          </p:cNvPr>
          <p:cNvSpPr/>
          <p:nvPr userDrawn="1"/>
        </p:nvSpPr>
        <p:spPr>
          <a:xfrm>
            <a:off x="1285167" y="255684"/>
            <a:ext cx="72000" cy="34119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A14F7723-8043-4A0B-B2AB-BCF5A44ED246}"/>
              </a:ext>
            </a:extLst>
          </p:cNvPr>
          <p:cNvCxnSpPr/>
          <p:nvPr userDrawn="1"/>
        </p:nvCxnSpPr>
        <p:spPr>
          <a:xfrm>
            <a:off x="1666742" y="3940727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75E0C289-2BC1-4B83-96F5-C1B9E010D027}"/>
              </a:ext>
            </a:extLst>
          </p:cNvPr>
          <p:cNvCxnSpPr>
            <a:cxnSpLocks/>
          </p:cNvCxnSpPr>
          <p:nvPr userDrawn="1"/>
        </p:nvCxnSpPr>
        <p:spPr>
          <a:xfrm>
            <a:off x="10939723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egnaposto testo 15">
            <a:extLst>
              <a:ext uri="{FF2B5EF4-FFF2-40B4-BE49-F238E27FC236}">
                <a16:creationId xmlns:a16="http://schemas.microsoft.com/office/drawing/2014/main" id="{5F65E082-5015-4DA2-9655-AE200511FDB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32539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it-IT" noProof="0"/>
              <a:t>20XX</a:t>
            </a:r>
          </a:p>
        </p:txBody>
      </p:sp>
      <p:cxnSp>
        <p:nvCxnSpPr>
          <p:cNvPr id="21" name="Connettore diritto 20">
            <a:extLst>
              <a:ext uri="{FF2B5EF4-FFF2-40B4-BE49-F238E27FC236}">
                <a16:creationId xmlns:a16="http://schemas.microsoft.com/office/drawing/2014/main" id="{BA8760C4-08C1-4929-A6AE-568F67883880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969AE345-7CB6-4F86-99E6-C8B881714A2B}"/>
              </a:ext>
            </a:extLst>
          </p:cNvPr>
          <p:cNvCxnSpPr>
            <a:cxnSpLocks/>
          </p:cNvCxnSpPr>
          <p:nvPr userDrawn="1"/>
        </p:nvCxnSpPr>
        <p:spPr>
          <a:xfrm>
            <a:off x="256374" y="6168360"/>
            <a:ext cx="1508418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77401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ntestazione sezion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ttangolo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1443655"/>
            <a:ext cx="4143555" cy="1536580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it-IT" noProof="0"/>
              <a:t>SEZIONE</a:t>
            </a:r>
            <a:br>
              <a:rPr lang="it-IT" noProof="0"/>
            </a:br>
            <a:r>
              <a:rPr lang="it-IT" noProof="0"/>
              <a:t>DIAPOSITIVA DI SEPARAZIONE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0F28C79-6191-4010-A3CF-D695BA0B8053}" type="datetime1">
              <a:rPr lang="it-IT" noProof="0" smtClean="0"/>
              <a:t>24/01/2023</a:t>
            </a:fld>
            <a:endParaRPr lang="it-IT" noProof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noProof="0"/>
              <a:t>Titolo presentazione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it-IT" noProof="0" smtClean="0"/>
              <a:t>‹N›</a:t>
            </a:fld>
            <a:endParaRPr lang="it-IT" noProof="0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1684524"/>
            <a:ext cx="72000" cy="9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666741" y="2882481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ottotitolo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527519" y="3023127"/>
            <a:ext cx="4143555" cy="692595"/>
          </a:xfrm>
        </p:spPr>
        <p:txBody>
          <a:bodyPr rtlCol="0">
            <a:normAutofit/>
          </a:bodyPr>
          <a:lstStyle>
            <a:lvl1pPr marL="0" indent="0" algn="l">
              <a:buNone/>
              <a:defRPr sz="25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it-IT" noProof="0"/>
              <a:t>Sottotitolo diapositiva</a:t>
            </a:r>
          </a:p>
        </p:txBody>
      </p:sp>
      <p:cxnSp>
        <p:nvCxnSpPr>
          <p:cNvPr id="13" name="Connettore diritto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egnaposto testo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it-IT" noProof="0"/>
              <a:t>20XX</a:t>
            </a:r>
          </a:p>
        </p:txBody>
      </p:sp>
      <p:cxnSp>
        <p:nvCxnSpPr>
          <p:cNvPr id="18" name="Connettore diritto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ttore diritto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59905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ntestazione sezion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ttangolo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1700327"/>
            <a:ext cx="4143555" cy="1536580"/>
          </a:xfrm>
        </p:spPr>
        <p:txBody>
          <a:bodyPr rtlCol="0"/>
          <a:lstStyle>
            <a:lvl1pPr>
              <a:defRPr>
                <a:gradFill flip="none" rotWithShape="1"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  <a:tileRect/>
                </a:gradFill>
              </a:defRPr>
            </a:lvl1pPr>
          </a:lstStyle>
          <a:p>
            <a:pPr rtl="0"/>
            <a:r>
              <a:rPr lang="it-IT" noProof="0"/>
              <a:t>SEZIONE</a:t>
            </a:r>
            <a:br>
              <a:rPr lang="it-IT" noProof="0"/>
            </a:br>
            <a:r>
              <a:rPr lang="it-IT" noProof="0"/>
              <a:t>DIAPOSITIVA DI SEPARAZIONE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BFBD049-9859-4453-A590-18CBAD270121}" type="datetime1">
              <a:rPr lang="it-IT" noProof="0" smtClean="0"/>
              <a:t>24/01/2023</a:t>
            </a:fld>
            <a:endParaRPr lang="it-IT" noProof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rtl="0"/>
            <a:r>
              <a:rPr lang="it-IT" noProof="0"/>
              <a:t>Titolo presentazione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it-IT" noProof="0" smtClean="0"/>
              <a:t>‹N›</a:t>
            </a:fld>
            <a:endParaRPr lang="it-IT" noProof="0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1941196"/>
            <a:ext cx="72000" cy="93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666741" y="3139153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ottotitolo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527519" y="3279799"/>
            <a:ext cx="4143555" cy="692595"/>
          </a:xfrm>
        </p:spPr>
        <p:txBody>
          <a:bodyPr rtlCol="0">
            <a:normAutofit/>
          </a:bodyPr>
          <a:lstStyle>
            <a:lvl1pPr marL="0" indent="0" algn="l">
              <a:buNone/>
              <a:defRPr sz="2500" b="1" i="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it-IT" noProof="0"/>
              <a:t>Sottotitolo diapositiva</a:t>
            </a:r>
          </a:p>
        </p:txBody>
      </p:sp>
      <p:cxnSp>
        <p:nvCxnSpPr>
          <p:cNvPr id="13" name="Connettore diritto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egnaposto testo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it-IT" noProof="0"/>
              <a:t>20XX</a:t>
            </a:r>
          </a:p>
        </p:txBody>
      </p:sp>
      <p:cxnSp>
        <p:nvCxnSpPr>
          <p:cNvPr id="18" name="Connettore diritto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ttore diritto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59291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e contenuti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ttangolo 18">
            <a:extLst>
              <a:ext uri="{FF2B5EF4-FFF2-40B4-BE49-F238E27FC236}">
                <a16:creationId xmlns:a16="http://schemas.microsoft.com/office/drawing/2014/main" id="{77A75830-97F6-4D74-A47F-8CD50EFD373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13195AFA-7DE7-4BBC-AE6C-B5FAE8A371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724195"/>
            <a:ext cx="10515600" cy="1325563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it-IT" noProof="0"/>
              <a:t>DUE CONTENUTI</a:t>
            </a:r>
            <a:br>
              <a:rPr lang="it-IT" noProof="0"/>
            </a:br>
            <a:r>
              <a:rPr lang="it-IT" noProof="0"/>
              <a:t>DIAPOSITIVA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A98AFDAC-3A23-4F5B-B2BE-CDF8D1AFCF8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28800" y="2272009"/>
            <a:ext cx="5157787" cy="823912"/>
          </a:xfrm>
        </p:spPr>
        <p:txBody>
          <a:bodyPr rtlCol="0" anchor="b"/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5BBD9244-253B-4F61-9F15-81C783E03B05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928800" y="3386142"/>
            <a:ext cx="5157787" cy="2773258"/>
          </a:xfrm>
        </p:spPr>
        <p:txBody>
          <a:bodyPr rtlCol="0"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EBA65450-4B24-4A6B-9987-1F3CF67B414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284744" y="2272009"/>
            <a:ext cx="5183188" cy="823912"/>
          </a:xfrm>
        </p:spPr>
        <p:txBody>
          <a:bodyPr rtlCol="0"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753D5824-9ACF-4E5F-AC80-9ACD7B67F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14ED3B4-C86B-4052-9475-BAF9C0A31D08}" type="datetime1">
              <a:rPr lang="it-IT" noProof="0" smtClean="0"/>
              <a:t>24/01/2023</a:t>
            </a:fld>
            <a:endParaRPr lang="it-IT" noProof="0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02F28EAD-9FFC-4EDD-96C6-CDAF179BA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noProof="0"/>
              <a:t>Titolo presentazione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96D156D5-5DCA-446B-8C31-2251F7ECE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it-IT" noProof="0" smtClean="0"/>
              <a:t>‹N›</a:t>
            </a:fld>
            <a:endParaRPr lang="it-IT" noProof="0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454CE474-0060-44FE-B47E-DA6AF06C369C}"/>
              </a:ext>
            </a:extLst>
          </p:cNvPr>
          <p:cNvSpPr/>
          <p:nvPr userDrawn="1"/>
        </p:nvSpPr>
        <p:spPr>
          <a:xfrm>
            <a:off x="687289" y="0"/>
            <a:ext cx="72000" cy="1828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D50FF488-85D0-4162-BF82-7F9DAA427094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egnaposto testo 15">
            <a:extLst>
              <a:ext uri="{FF2B5EF4-FFF2-40B4-BE49-F238E27FC236}">
                <a16:creationId xmlns:a16="http://schemas.microsoft.com/office/drawing/2014/main" id="{726B73F3-1DAC-413E-B204-D9A6E14725E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it-IT" noProof="0"/>
              <a:t>20XX</a:t>
            </a:r>
          </a:p>
        </p:txBody>
      </p:sp>
      <p:cxnSp>
        <p:nvCxnSpPr>
          <p:cNvPr id="13" name="Connettore diritto 12">
            <a:extLst>
              <a:ext uri="{FF2B5EF4-FFF2-40B4-BE49-F238E27FC236}">
                <a16:creationId xmlns:a16="http://schemas.microsoft.com/office/drawing/2014/main" id="{F78574EA-1B80-4D53-A1C5-929097CBD6A1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62DDB37A-C70A-4701-A519-6A882408133A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ttore diritto 14">
            <a:extLst>
              <a:ext uri="{FF2B5EF4-FFF2-40B4-BE49-F238E27FC236}">
                <a16:creationId xmlns:a16="http://schemas.microsoft.com/office/drawing/2014/main" id="{0DEED813-3D7D-4166-A729-7E883823CD5E}"/>
              </a:ext>
            </a:extLst>
          </p:cNvPr>
          <p:cNvCxnSpPr/>
          <p:nvPr userDrawn="1"/>
        </p:nvCxnSpPr>
        <p:spPr>
          <a:xfrm>
            <a:off x="1068863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ttore diritto 15">
            <a:extLst>
              <a:ext uri="{FF2B5EF4-FFF2-40B4-BE49-F238E27FC236}">
                <a16:creationId xmlns:a16="http://schemas.microsoft.com/office/drawing/2014/main" id="{11CC230C-5438-4284-8FAA-05E533A44A5C}"/>
              </a:ext>
            </a:extLst>
          </p:cNvPr>
          <p:cNvCxnSpPr/>
          <p:nvPr userDrawn="1"/>
        </p:nvCxnSpPr>
        <p:spPr>
          <a:xfrm>
            <a:off x="6412241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Segnaposto contenuto 3">
            <a:extLst>
              <a:ext uri="{FF2B5EF4-FFF2-40B4-BE49-F238E27FC236}">
                <a16:creationId xmlns:a16="http://schemas.microsoft.com/office/drawing/2014/main" id="{ED988384-E3A4-482D-94EF-A8F8894AA508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6310145" y="3386142"/>
            <a:ext cx="5157787" cy="2773258"/>
          </a:xfrm>
        </p:spPr>
        <p:txBody>
          <a:bodyPr rtlCol="0"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</p:spTree>
    <p:extLst>
      <p:ext uri="{BB962C8B-B14F-4D97-AF65-F5344CB8AC3E}">
        <p14:creationId xmlns:p14="http://schemas.microsoft.com/office/powerpoint/2010/main" val="311059006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ue contenuti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ttangolo 17">
            <a:extLst>
              <a:ext uri="{FF2B5EF4-FFF2-40B4-BE49-F238E27FC236}">
                <a16:creationId xmlns:a16="http://schemas.microsoft.com/office/drawing/2014/main" id="{0A30FC14-A5B3-4B00-8DE8-B6E28CF32743}"/>
              </a:ext>
            </a:extLst>
          </p:cNvPr>
          <p:cNvSpPr/>
          <p:nvPr userDrawn="1"/>
        </p:nvSpPr>
        <p:spPr>
          <a:xfrm>
            <a:off x="0" y="5532437"/>
            <a:ext cx="12192000" cy="1325563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13195AFA-7DE7-4BBC-AE6C-B5FAE8A371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724195"/>
            <a:ext cx="10515600" cy="1325563"/>
          </a:xfrm>
        </p:spPr>
        <p:txBody>
          <a:bodyPr rtlCol="0"/>
          <a:lstStyle>
            <a:lvl1pPr>
              <a:defRPr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pPr rtl="0"/>
            <a:r>
              <a:rPr lang="it-IT" noProof="0"/>
              <a:t>DUE CONTENUTI</a:t>
            </a:r>
            <a:br>
              <a:rPr lang="it-IT" noProof="0"/>
            </a:br>
            <a:r>
              <a:rPr lang="it-IT" noProof="0"/>
              <a:t>DIAPOSITIVA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A98AFDAC-3A23-4F5B-B2BE-CDF8D1AFCF8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28800" y="2272009"/>
            <a:ext cx="5157787" cy="823912"/>
          </a:xfrm>
        </p:spPr>
        <p:txBody>
          <a:bodyPr rtlCol="0" anchor="b"/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5BBD9244-253B-4F61-9F15-81C783E03B05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928800" y="3386142"/>
            <a:ext cx="5157787" cy="2015247"/>
          </a:xfrm>
        </p:spPr>
        <p:txBody>
          <a:bodyPr rtlCol="0"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EBA65450-4B24-4A6B-9987-1F3CF67B414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284744" y="2272009"/>
            <a:ext cx="5183188" cy="823912"/>
          </a:xfrm>
        </p:spPr>
        <p:txBody>
          <a:bodyPr rtlCol="0"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1D9DAC08-B52B-4DCC-9D22-E4E54E711637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284744" y="3386142"/>
            <a:ext cx="5183188" cy="2015247"/>
          </a:xfrm>
        </p:spPr>
        <p:txBody>
          <a:bodyPr rtlCol="0">
            <a:normAutofit/>
          </a:bodyPr>
          <a:lstStyle>
            <a:lvl1pPr marL="180000" indent="-180000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</a:pPr>
            <a:r>
              <a:rPr lang="it-IT" noProof="0"/>
              <a:t>Fare clic per modificare lo stile del titolo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753D5824-9ACF-4E5F-AC80-9ACD7B67F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52A609E-BA86-4A02-ADA6-2A3909B3FB90}" type="datetime1">
              <a:rPr lang="it-IT" noProof="0" smtClean="0"/>
              <a:t>24/01/2023</a:t>
            </a:fld>
            <a:endParaRPr lang="it-IT" noProof="0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02F28EAD-9FFC-4EDD-96C6-CDAF179BA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noProof="0"/>
              <a:t>Titolo presentazione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96D156D5-5DCA-446B-8C31-2251F7ECE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it-IT" noProof="0" smtClean="0"/>
              <a:t>‹N›</a:t>
            </a:fld>
            <a:endParaRPr lang="it-IT" noProof="0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454CE474-0060-44FE-B47E-DA6AF06C369C}"/>
              </a:ext>
            </a:extLst>
          </p:cNvPr>
          <p:cNvSpPr/>
          <p:nvPr userDrawn="1"/>
        </p:nvSpPr>
        <p:spPr>
          <a:xfrm>
            <a:off x="687289" y="0"/>
            <a:ext cx="72000" cy="18288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D50FF488-85D0-4162-BF82-7F9DAA427094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egnaposto testo 15">
            <a:extLst>
              <a:ext uri="{FF2B5EF4-FFF2-40B4-BE49-F238E27FC236}">
                <a16:creationId xmlns:a16="http://schemas.microsoft.com/office/drawing/2014/main" id="{726B73F3-1DAC-413E-B204-D9A6E14725E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 rtl="0"/>
            <a:r>
              <a:rPr lang="it-IT" noProof="0"/>
              <a:t>20XX</a:t>
            </a:r>
          </a:p>
        </p:txBody>
      </p:sp>
      <p:cxnSp>
        <p:nvCxnSpPr>
          <p:cNvPr id="13" name="Connettore diritto 12">
            <a:extLst>
              <a:ext uri="{FF2B5EF4-FFF2-40B4-BE49-F238E27FC236}">
                <a16:creationId xmlns:a16="http://schemas.microsoft.com/office/drawing/2014/main" id="{F78574EA-1B80-4D53-A1C5-929097CBD6A1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62DDB37A-C70A-4701-A519-6A882408133A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ttore diritto 14">
            <a:extLst>
              <a:ext uri="{FF2B5EF4-FFF2-40B4-BE49-F238E27FC236}">
                <a16:creationId xmlns:a16="http://schemas.microsoft.com/office/drawing/2014/main" id="{0DEED813-3D7D-4166-A729-7E883823CD5E}"/>
              </a:ext>
            </a:extLst>
          </p:cNvPr>
          <p:cNvCxnSpPr/>
          <p:nvPr userDrawn="1"/>
        </p:nvCxnSpPr>
        <p:spPr>
          <a:xfrm>
            <a:off x="1068863" y="3226963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ttore diritto 15">
            <a:extLst>
              <a:ext uri="{FF2B5EF4-FFF2-40B4-BE49-F238E27FC236}">
                <a16:creationId xmlns:a16="http://schemas.microsoft.com/office/drawing/2014/main" id="{11CC230C-5438-4284-8FAA-05E533A44A5C}"/>
              </a:ext>
            </a:extLst>
          </p:cNvPr>
          <p:cNvCxnSpPr/>
          <p:nvPr userDrawn="1"/>
        </p:nvCxnSpPr>
        <p:spPr>
          <a:xfrm>
            <a:off x="6412241" y="3226963"/>
            <a:ext cx="630936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027741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ue contenuti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ttangolo 17">
            <a:extLst>
              <a:ext uri="{FF2B5EF4-FFF2-40B4-BE49-F238E27FC236}">
                <a16:creationId xmlns:a16="http://schemas.microsoft.com/office/drawing/2014/main" id="{CBBFDD45-3FE7-46CA-9142-8DBABF181C24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13195AFA-7DE7-4BBC-AE6C-B5FAE8A371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724195"/>
            <a:ext cx="10515600" cy="1325563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it-IT" noProof="0"/>
              <a:t>DUE CONTENUTI</a:t>
            </a:r>
            <a:br>
              <a:rPr lang="it-IT" noProof="0"/>
            </a:br>
            <a:r>
              <a:rPr lang="it-IT" noProof="0"/>
              <a:t>DIAPOSITIVA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A98AFDAC-3A23-4F5B-B2BE-CDF8D1AFCF8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28800" y="2272009"/>
            <a:ext cx="5157787" cy="823912"/>
          </a:xfrm>
        </p:spPr>
        <p:txBody>
          <a:bodyPr rtlCol="0" anchor="b"/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EBA65450-4B24-4A6B-9987-1F3CF67B414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284744" y="2272009"/>
            <a:ext cx="5183188" cy="823912"/>
          </a:xfrm>
        </p:spPr>
        <p:txBody>
          <a:bodyPr rtlCol="0"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753D5824-9ACF-4E5F-AC80-9ACD7B67F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0632694-D3D1-465D-A4C0-77D4C1ACE5B6}" type="datetime1">
              <a:rPr lang="it-IT" noProof="0" smtClean="0"/>
              <a:t>24/01/2023</a:t>
            </a:fld>
            <a:endParaRPr lang="it-IT" noProof="0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02F28EAD-9FFC-4EDD-96C6-CDAF179BA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noProof="0"/>
              <a:t>Titolo presentazione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96D156D5-5DCA-446B-8C31-2251F7ECE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it-IT" noProof="0" smtClean="0"/>
              <a:t>‹N›</a:t>
            </a:fld>
            <a:endParaRPr lang="it-IT" noProof="0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454CE474-0060-44FE-B47E-DA6AF06C369C}"/>
              </a:ext>
            </a:extLst>
          </p:cNvPr>
          <p:cNvSpPr/>
          <p:nvPr userDrawn="1"/>
        </p:nvSpPr>
        <p:spPr>
          <a:xfrm>
            <a:off x="687288" y="255684"/>
            <a:ext cx="72000" cy="15731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cxnSp>
        <p:nvCxnSpPr>
          <p:cNvPr id="15" name="Connettore diritto 14">
            <a:extLst>
              <a:ext uri="{FF2B5EF4-FFF2-40B4-BE49-F238E27FC236}">
                <a16:creationId xmlns:a16="http://schemas.microsoft.com/office/drawing/2014/main" id="{0DEED813-3D7D-4166-A729-7E883823CD5E}"/>
              </a:ext>
            </a:extLst>
          </p:cNvPr>
          <p:cNvCxnSpPr/>
          <p:nvPr userDrawn="1"/>
        </p:nvCxnSpPr>
        <p:spPr>
          <a:xfrm>
            <a:off x="1068863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ttore diritto 15">
            <a:extLst>
              <a:ext uri="{FF2B5EF4-FFF2-40B4-BE49-F238E27FC236}">
                <a16:creationId xmlns:a16="http://schemas.microsoft.com/office/drawing/2014/main" id="{11CC230C-5438-4284-8FAA-05E533A44A5C}"/>
              </a:ext>
            </a:extLst>
          </p:cNvPr>
          <p:cNvCxnSpPr/>
          <p:nvPr userDrawn="1"/>
        </p:nvCxnSpPr>
        <p:spPr>
          <a:xfrm>
            <a:off x="6412241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diritto 19">
            <a:extLst>
              <a:ext uri="{FF2B5EF4-FFF2-40B4-BE49-F238E27FC236}">
                <a16:creationId xmlns:a16="http://schemas.microsoft.com/office/drawing/2014/main" id="{728791ED-1F60-48B9-B73C-7835714E670D}"/>
              </a:ext>
            </a:extLst>
          </p:cNvPr>
          <p:cNvCxnSpPr>
            <a:cxnSpLocks/>
          </p:cNvCxnSpPr>
          <p:nvPr userDrawn="1"/>
        </p:nvCxnSpPr>
        <p:spPr>
          <a:xfrm>
            <a:off x="10939723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Segnaposto testo 15">
            <a:extLst>
              <a:ext uri="{FF2B5EF4-FFF2-40B4-BE49-F238E27FC236}">
                <a16:creationId xmlns:a16="http://schemas.microsoft.com/office/drawing/2014/main" id="{F968FAF7-548C-4383-BE8C-5A194EC21F1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32539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it-IT" noProof="0"/>
              <a:t>20XX</a:t>
            </a:r>
          </a:p>
        </p:txBody>
      </p:sp>
      <p:cxnSp>
        <p:nvCxnSpPr>
          <p:cNvPr id="23" name="Connettore diritto 22">
            <a:extLst>
              <a:ext uri="{FF2B5EF4-FFF2-40B4-BE49-F238E27FC236}">
                <a16:creationId xmlns:a16="http://schemas.microsoft.com/office/drawing/2014/main" id="{DBEDEE03-9903-44CE-8EB8-22B19F5E8DD7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ttore diritto 18">
            <a:extLst>
              <a:ext uri="{FF2B5EF4-FFF2-40B4-BE49-F238E27FC236}">
                <a16:creationId xmlns:a16="http://schemas.microsoft.com/office/drawing/2014/main" id="{6FE8DF3E-FD5B-4215-B847-DFFB761C21A4}"/>
              </a:ext>
            </a:extLst>
          </p:cNvPr>
          <p:cNvCxnSpPr>
            <a:cxnSpLocks/>
          </p:cNvCxnSpPr>
          <p:nvPr userDrawn="1"/>
        </p:nvCxnSpPr>
        <p:spPr>
          <a:xfrm>
            <a:off x="256374" y="6168360"/>
            <a:ext cx="1508418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Segnaposto contenuto 3">
            <a:extLst>
              <a:ext uri="{FF2B5EF4-FFF2-40B4-BE49-F238E27FC236}">
                <a16:creationId xmlns:a16="http://schemas.microsoft.com/office/drawing/2014/main" id="{C2B73E5D-AD65-4FEE-89DE-2E2643A3456B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928800" y="3386142"/>
            <a:ext cx="5157787" cy="2773258"/>
          </a:xfrm>
        </p:spPr>
        <p:txBody>
          <a:bodyPr rtlCol="0"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25" name="Segnaposto contenuto 3">
            <a:extLst>
              <a:ext uri="{FF2B5EF4-FFF2-40B4-BE49-F238E27FC236}">
                <a16:creationId xmlns:a16="http://schemas.microsoft.com/office/drawing/2014/main" id="{E10D0906-57D4-410E-823B-3BAD416949E1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6310145" y="3386142"/>
            <a:ext cx="5157787" cy="2773258"/>
          </a:xfrm>
        </p:spPr>
        <p:txBody>
          <a:bodyPr rtlCol="0"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</p:spTree>
    <p:extLst>
      <p:ext uri="{BB962C8B-B14F-4D97-AF65-F5344CB8AC3E}">
        <p14:creationId xmlns:p14="http://schemas.microsoft.com/office/powerpoint/2010/main" val="12973930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olo diapositiv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tangolo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2522758"/>
            <a:ext cx="8807116" cy="2387600"/>
          </a:xfrm>
        </p:spPr>
        <p:txBody>
          <a:bodyPr rtlCol="0"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TITOLO</a:t>
            </a:r>
            <a:br>
              <a:rPr lang="it-IT" noProof="0"/>
            </a:br>
            <a:r>
              <a:rPr lang="it-IT" noProof="0"/>
              <a:t>TITOLO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5257226"/>
            <a:ext cx="9144000" cy="1397991"/>
          </a:xfrm>
        </p:spPr>
        <p:txBody>
          <a:bodyPr rtlCol="0"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it-IT" noProof="0"/>
              <a:t>Lorem Ipsum</a:t>
            </a:r>
            <a:br>
              <a:rPr lang="it-IT" noProof="0"/>
            </a:br>
            <a:r>
              <a:rPr lang="it-IT" noProof="0"/>
              <a:t>Dolor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8B25602-C95A-4A52-9F08-0F30D75E64E0}" type="datetime1">
              <a:rPr lang="it-IT" noProof="0" smtClean="0"/>
              <a:t>24/01/2023</a:t>
            </a:fld>
            <a:endParaRPr lang="it-IT" noProof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noProof="0"/>
              <a:t>Titolo presentazione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it-IT" noProof="0" smtClean="0"/>
              <a:t>‹N›</a:t>
            </a:fld>
            <a:endParaRPr lang="it-IT" noProof="0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3438000"/>
            <a:ext cx="144000" cy="342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5102179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ttore diritto 12">
            <a:extLst>
              <a:ext uri="{FF2B5EF4-FFF2-40B4-BE49-F238E27FC236}">
                <a16:creationId xmlns:a16="http://schemas.microsoft.com/office/drawing/2014/main" id="{484AF3E3-F20C-4D84-A158-6DFC09B69A9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0391274" y="685801"/>
            <a:ext cx="13716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Segnaposto testo 14">
            <a:extLst>
              <a:ext uri="{FF2B5EF4-FFF2-40B4-BE49-F238E27FC236}">
                <a16:creationId xmlns:a16="http://schemas.microsoft.com/office/drawing/2014/main" id="{C32342D9-9DBE-4809-840C-62844DDC034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6048" y="1015979"/>
            <a:ext cx="1460500" cy="481013"/>
          </a:xfrm>
        </p:spPr>
        <p:txBody>
          <a:bodyPr rtlCol="0"/>
          <a:lstStyle>
            <a:lvl1pPr marL="0" indent="0" algn="r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rtl="0"/>
            <a:r>
              <a:rPr lang="it-IT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6874461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ue contenuti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ttangolo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14" name="Segnaposto testo 2">
            <a:extLst>
              <a:ext uri="{FF2B5EF4-FFF2-40B4-BE49-F238E27FC236}">
                <a16:creationId xmlns:a16="http://schemas.microsoft.com/office/drawing/2014/main" id="{4D589D6B-831D-4563-A99C-EBE2564083E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55328" y="2272009"/>
            <a:ext cx="4759643" cy="823912"/>
          </a:xfrm>
        </p:spPr>
        <p:txBody>
          <a:bodyPr rtlCol="0" anchor="b"/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630859"/>
            <a:ext cx="4143555" cy="1536580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it-IT" noProof="0"/>
              <a:t>DUE CONTENUTI</a:t>
            </a:r>
            <a:br>
              <a:rPr lang="it-IT" noProof="0"/>
            </a:br>
            <a:r>
              <a:rPr lang="it-IT" noProof="0"/>
              <a:t>DIAPOSITIVA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5886014-8002-428D-B618-F318B16F27B3}" type="datetime1">
              <a:rPr lang="it-IT" noProof="0" smtClean="0"/>
              <a:t>24/01/2023</a:t>
            </a:fld>
            <a:endParaRPr lang="it-IT" noProof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noProof="0"/>
              <a:t>Titolo presentazione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it-IT" noProof="0" smtClean="0"/>
              <a:t>‹N›</a:t>
            </a:fld>
            <a:endParaRPr lang="it-IT" noProof="0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cxnSp>
        <p:nvCxnSpPr>
          <p:cNvPr id="13" name="Connettore diritto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egnaposto testo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it-IT" noProof="0"/>
              <a:t>20XX</a:t>
            </a:r>
          </a:p>
        </p:txBody>
      </p:sp>
      <p:cxnSp>
        <p:nvCxnSpPr>
          <p:cNvPr id="18" name="Connettore diritto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ttore diritto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egnaposto testo 4">
            <a:extLst>
              <a:ext uri="{FF2B5EF4-FFF2-40B4-BE49-F238E27FC236}">
                <a16:creationId xmlns:a16="http://schemas.microsoft.com/office/drawing/2014/main" id="{73B77664-6718-4048-AA03-DCFB4D6D880C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911272" y="2272009"/>
            <a:ext cx="4783083" cy="823912"/>
          </a:xfrm>
        </p:spPr>
        <p:txBody>
          <a:bodyPr rtlCol="0"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cxnSp>
        <p:nvCxnSpPr>
          <p:cNvPr id="22" name="Connettore diritto 21">
            <a:extLst>
              <a:ext uri="{FF2B5EF4-FFF2-40B4-BE49-F238E27FC236}">
                <a16:creationId xmlns:a16="http://schemas.microsoft.com/office/drawing/2014/main" id="{D6ECB7AA-A238-4E2E-8A06-0B7C8B62A61D}"/>
              </a:ext>
            </a:extLst>
          </p:cNvPr>
          <p:cNvCxnSpPr>
            <a:cxnSpLocks/>
          </p:cNvCxnSpPr>
          <p:nvPr userDrawn="1"/>
        </p:nvCxnSpPr>
        <p:spPr>
          <a:xfrm>
            <a:off x="1695391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ttore diritto 22">
            <a:extLst>
              <a:ext uri="{FF2B5EF4-FFF2-40B4-BE49-F238E27FC236}">
                <a16:creationId xmlns:a16="http://schemas.microsoft.com/office/drawing/2014/main" id="{734F3080-CEDC-41FB-BA9C-9C93575A8C71}"/>
              </a:ext>
            </a:extLst>
          </p:cNvPr>
          <p:cNvCxnSpPr>
            <a:cxnSpLocks/>
          </p:cNvCxnSpPr>
          <p:nvPr userDrawn="1"/>
        </p:nvCxnSpPr>
        <p:spPr>
          <a:xfrm>
            <a:off x="7038769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Segnaposto contenuto 3">
            <a:extLst>
              <a:ext uri="{FF2B5EF4-FFF2-40B4-BE49-F238E27FC236}">
                <a16:creationId xmlns:a16="http://schemas.microsoft.com/office/drawing/2014/main" id="{757A12BA-9C40-44B2-BB42-FE7A1F89A090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1527519" y="3386142"/>
            <a:ext cx="4783074" cy="2773258"/>
          </a:xfrm>
        </p:spPr>
        <p:txBody>
          <a:bodyPr rtlCol="0"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27" name="Segnaposto contenuto 3">
            <a:extLst>
              <a:ext uri="{FF2B5EF4-FFF2-40B4-BE49-F238E27FC236}">
                <a16:creationId xmlns:a16="http://schemas.microsoft.com/office/drawing/2014/main" id="{16A390F6-1520-488F-97A9-78F0B2119006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6911271" y="3386142"/>
            <a:ext cx="4783075" cy="2773258"/>
          </a:xfrm>
        </p:spPr>
        <p:txBody>
          <a:bodyPr rtlCol="0"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</p:spTree>
    <p:extLst>
      <p:ext uri="{BB962C8B-B14F-4D97-AF65-F5344CB8AC3E}">
        <p14:creationId xmlns:p14="http://schemas.microsoft.com/office/powerpoint/2010/main" val="359026708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ue contenuti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ttangolo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14" name="Segnaposto testo 2">
            <a:extLst>
              <a:ext uri="{FF2B5EF4-FFF2-40B4-BE49-F238E27FC236}">
                <a16:creationId xmlns:a16="http://schemas.microsoft.com/office/drawing/2014/main" id="{4D589D6B-831D-4563-A99C-EBE2564083E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55329" y="2272009"/>
            <a:ext cx="4540672" cy="823912"/>
          </a:xfrm>
        </p:spPr>
        <p:txBody>
          <a:bodyPr rtlCol="0" anchor="b"/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630859"/>
            <a:ext cx="4143555" cy="1536580"/>
          </a:xfrm>
        </p:spPr>
        <p:txBody>
          <a:bodyPr rtlCol="0"/>
          <a:lstStyle>
            <a:lvl1pPr>
              <a:defRPr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pPr rtl="0"/>
            <a:r>
              <a:rPr lang="it-IT" noProof="0"/>
              <a:t>DUE CONTENUTI</a:t>
            </a:r>
            <a:br>
              <a:rPr lang="it-IT" noProof="0"/>
            </a:br>
            <a:r>
              <a:rPr lang="it-IT" noProof="0"/>
              <a:t>DIAPOSITIVA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4D19C64-C95C-46F9-824F-D0CA3CEB11DB}" type="datetime1">
              <a:rPr lang="it-IT" noProof="0" smtClean="0"/>
              <a:t>24/01/2023</a:t>
            </a:fld>
            <a:endParaRPr lang="it-IT" noProof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rtl="0"/>
            <a:r>
              <a:rPr lang="it-IT" noProof="0"/>
              <a:t>Titolo presentazione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it-IT" noProof="0" smtClean="0"/>
              <a:t>‹N›</a:t>
            </a:fld>
            <a:endParaRPr lang="it-IT" noProof="0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cxnSp>
        <p:nvCxnSpPr>
          <p:cNvPr id="13" name="Connettore diritto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egnaposto testo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it-IT" noProof="0"/>
              <a:t>20XX</a:t>
            </a:r>
          </a:p>
        </p:txBody>
      </p:sp>
      <p:cxnSp>
        <p:nvCxnSpPr>
          <p:cNvPr id="18" name="Connettore diritto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ttore diritto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egnaposto testo 4">
            <a:extLst>
              <a:ext uri="{FF2B5EF4-FFF2-40B4-BE49-F238E27FC236}">
                <a16:creationId xmlns:a16="http://schemas.microsoft.com/office/drawing/2014/main" id="{73B77664-6718-4048-AA03-DCFB4D6D880C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911272" y="2272009"/>
            <a:ext cx="4783083" cy="823912"/>
          </a:xfrm>
        </p:spPr>
        <p:txBody>
          <a:bodyPr rtlCol="0"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cxnSp>
        <p:nvCxnSpPr>
          <p:cNvPr id="22" name="Connettore diritto 21">
            <a:extLst>
              <a:ext uri="{FF2B5EF4-FFF2-40B4-BE49-F238E27FC236}">
                <a16:creationId xmlns:a16="http://schemas.microsoft.com/office/drawing/2014/main" id="{D6ECB7AA-A238-4E2E-8A06-0B7C8B62A61D}"/>
              </a:ext>
            </a:extLst>
          </p:cNvPr>
          <p:cNvCxnSpPr>
            <a:cxnSpLocks/>
          </p:cNvCxnSpPr>
          <p:nvPr userDrawn="1"/>
        </p:nvCxnSpPr>
        <p:spPr>
          <a:xfrm>
            <a:off x="1695391" y="3226963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ttore diritto 22">
            <a:extLst>
              <a:ext uri="{FF2B5EF4-FFF2-40B4-BE49-F238E27FC236}">
                <a16:creationId xmlns:a16="http://schemas.microsoft.com/office/drawing/2014/main" id="{734F3080-CEDC-41FB-BA9C-9C93575A8C71}"/>
              </a:ext>
            </a:extLst>
          </p:cNvPr>
          <p:cNvCxnSpPr>
            <a:cxnSpLocks/>
          </p:cNvCxnSpPr>
          <p:nvPr userDrawn="1"/>
        </p:nvCxnSpPr>
        <p:spPr>
          <a:xfrm>
            <a:off x="7038769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Segnaposto contenuto 3">
            <a:extLst>
              <a:ext uri="{FF2B5EF4-FFF2-40B4-BE49-F238E27FC236}">
                <a16:creationId xmlns:a16="http://schemas.microsoft.com/office/drawing/2014/main" id="{80E9747C-D5E4-4606-9D3D-103BF578726B}"/>
              </a:ext>
            </a:extLst>
          </p:cNvPr>
          <p:cNvSpPr>
            <a:spLocks noGrp="1"/>
          </p:cNvSpPr>
          <p:nvPr>
            <p:ph sz="half" idx="17" hasCustomPrompt="1"/>
          </p:nvPr>
        </p:nvSpPr>
        <p:spPr>
          <a:xfrm>
            <a:off x="1527519" y="3386142"/>
            <a:ext cx="4559068" cy="2773258"/>
          </a:xfrm>
        </p:spPr>
        <p:txBody>
          <a:bodyPr rtlCol="0"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29" name="Segnaposto contenuto 3">
            <a:extLst>
              <a:ext uri="{FF2B5EF4-FFF2-40B4-BE49-F238E27FC236}">
                <a16:creationId xmlns:a16="http://schemas.microsoft.com/office/drawing/2014/main" id="{C45F91F2-CC9B-43AA-A5DF-A0BCEB342754}"/>
              </a:ext>
            </a:extLst>
          </p:cNvPr>
          <p:cNvSpPr>
            <a:spLocks noGrp="1"/>
          </p:cNvSpPr>
          <p:nvPr>
            <p:ph sz="half" idx="18" hasCustomPrompt="1"/>
          </p:nvPr>
        </p:nvSpPr>
        <p:spPr>
          <a:xfrm>
            <a:off x="6911271" y="3386142"/>
            <a:ext cx="4783069" cy="2773258"/>
          </a:xfrm>
        </p:spPr>
        <p:txBody>
          <a:bodyPr rtlCol="0"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</p:spTree>
    <p:extLst>
      <p:ext uri="{BB962C8B-B14F-4D97-AF65-F5344CB8AC3E}">
        <p14:creationId xmlns:p14="http://schemas.microsoft.com/office/powerpoint/2010/main" val="61179243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agine e tito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tangolo 15">
            <a:extLst>
              <a:ext uri="{FF2B5EF4-FFF2-40B4-BE49-F238E27FC236}">
                <a16:creationId xmlns:a16="http://schemas.microsoft.com/office/drawing/2014/main" id="{77FDF157-A493-4A5F-9B08-356A30F203C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53B0ED56-F1B1-4DBE-9DF3-13C23A2BEF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472822"/>
            <a:ext cx="10515600" cy="1325563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it-IT" noProof="0"/>
              <a:t>DIAPOSITIVA IMMAGINE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E5D93C86-ABD2-4554-A6DC-88EB25569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88272EA-4930-4F04-864E-F636F156231E}" type="datetime1">
              <a:rPr lang="it-IT" noProof="0" smtClean="0"/>
              <a:t>24/01/2023</a:t>
            </a:fld>
            <a:endParaRPr lang="it-IT" noProof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54E45015-FD92-48FC-8C28-ACCBC8BAB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noProof="0"/>
              <a:t>Titolo presentazione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1AC07E4C-515F-4DA3-9B83-5C6CE5B98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it-IT" noProof="0" smtClean="0"/>
              <a:t>‹N›</a:t>
            </a:fld>
            <a:endParaRPr lang="it-IT" noProof="0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BD1F59C3-73BF-4D90-B580-4014C2B27C2C}"/>
              </a:ext>
            </a:extLst>
          </p:cNvPr>
          <p:cNvSpPr/>
          <p:nvPr userDrawn="1"/>
        </p:nvSpPr>
        <p:spPr>
          <a:xfrm>
            <a:off x="687289" y="0"/>
            <a:ext cx="72000" cy="1289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2891E214-8AE6-4CA6-B994-7A8BDD0B394C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egnaposto testo 15">
            <a:extLst>
              <a:ext uri="{FF2B5EF4-FFF2-40B4-BE49-F238E27FC236}">
                <a16:creationId xmlns:a16="http://schemas.microsoft.com/office/drawing/2014/main" id="{C95F487E-1B8C-4FBA-95B3-043C11DA1E6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it-IT" noProof="0"/>
              <a:t>20XX</a:t>
            </a:r>
          </a:p>
        </p:txBody>
      </p: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AB912DCD-5EAD-419F-BF95-02B45172EDB0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egnaposto immagine 19">
            <a:extLst>
              <a:ext uri="{FF2B5EF4-FFF2-40B4-BE49-F238E27FC236}">
                <a16:creationId xmlns:a16="http://schemas.microsoft.com/office/drawing/2014/main" id="{E570BBF0-DF30-4898-89DD-8E929C0AD0B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1659525"/>
            <a:ext cx="12192000" cy="4517136"/>
          </a:xfrm>
          <a:solidFill>
            <a:schemeClr val="bg1">
              <a:alpha val="50000"/>
            </a:schemeClr>
          </a:solidFill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500"/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</p:spTree>
    <p:extLst>
      <p:ext uri="{BB962C8B-B14F-4D97-AF65-F5344CB8AC3E}">
        <p14:creationId xmlns:p14="http://schemas.microsoft.com/office/powerpoint/2010/main" val="280432710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magine e titol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tangolo 12">
            <a:extLst>
              <a:ext uri="{FF2B5EF4-FFF2-40B4-BE49-F238E27FC236}">
                <a16:creationId xmlns:a16="http://schemas.microsoft.com/office/drawing/2014/main" id="{D0DB8CD8-F2C6-48F5-8A73-E5FB643BC475}"/>
              </a:ext>
            </a:extLst>
          </p:cNvPr>
          <p:cNvSpPr/>
          <p:nvPr userDrawn="1"/>
        </p:nvSpPr>
        <p:spPr>
          <a:xfrm>
            <a:off x="0" y="5532437"/>
            <a:ext cx="12192000" cy="1325563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53B0ED56-F1B1-4DBE-9DF3-13C23A2BEF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472822"/>
            <a:ext cx="10515600" cy="1325563"/>
          </a:xfrm>
        </p:spPr>
        <p:txBody>
          <a:bodyPr rtlCol="0"/>
          <a:lstStyle>
            <a:lvl1pPr>
              <a:defRPr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pPr rtl="0"/>
            <a:r>
              <a:rPr lang="it-IT" noProof="0"/>
              <a:t>DIAPOSITIVA IMMAGINE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E5D93C86-ABD2-4554-A6DC-88EB25569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0F1A14A-DB6F-484B-8CEC-FBF9F48E1624}" type="datetime1">
              <a:rPr lang="it-IT" noProof="0" smtClean="0"/>
              <a:t>24/01/2023</a:t>
            </a:fld>
            <a:endParaRPr lang="it-IT" noProof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54E45015-FD92-48FC-8C28-ACCBC8BAB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noProof="0"/>
              <a:t>Titolo presentazione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1AC07E4C-515F-4DA3-9B83-5C6CE5B98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it-IT" noProof="0" smtClean="0"/>
              <a:t>‹N›</a:t>
            </a:fld>
            <a:endParaRPr lang="it-IT" noProof="0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BD1F59C3-73BF-4D90-B580-4014C2B27C2C}"/>
              </a:ext>
            </a:extLst>
          </p:cNvPr>
          <p:cNvSpPr/>
          <p:nvPr userDrawn="1"/>
        </p:nvSpPr>
        <p:spPr>
          <a:xfrm>
            <a:off x="687289" y="0"/>
            <a:ext cx="72000" cy="128930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2891E214-8AE6-4CA6-B994-7A8BDD0B394C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egnaposto testo 15">
            <a:extLst>
              <a:ext uri="{FF2B5EF4-FFF2-40B4-BE49-F238E27FC236}">
                <a16:creationId xmlns:a16="http://schemas.microsoft.com/office/drawing/2014/main" id="{C95F487E-1B8C-4FBA-95B3-043C11DA1E6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 rtl="0"/>
            <a:r>
              <a:rPr lang="it-IT" noProof="0"/>
              <a:t>20XX</a:t>
            </a:r>
          </a:p>
        </p:txBody>
      </p: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AB912DCD-5EAD-419F-BF95-02B45172EDB0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egnaposto immagine 19">
            <a:extLst>
              <a:ext uri="{FF2B5EF4-FFF2-40B4-BE49-F238E27FC236}">
                <a16:creationId xmlns:a16="http://schemas.microsoft.com/office/drawing/2014/main" id="{E570BBF0-DF30-4898-89DD-8E929C0AD0B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1659525"/>
            <a:ext cx="12192000" cy="3872910"/>
          </a:xfrm>
          <a:solidFill>
            <a:schemeClr val="bg1">
              <a:alpha val="50000"/>
            </a:schemeClr>
          </a:solidFill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500"/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cxnSp>
        <p:nvCxnSpPr>
          <p:cNvPr id="15" name="Connettore diritto 14">
            <a:extLst>
              <a:ext uri="{FF2B5EF4-FFF2-40B4-BE49-F238E27FC236}">
                <a16:creationId xmlns:a16="http://schemas.microsoft.com/office/drawing/2014/main" id="{E25C7F29-6151-4F91-80D1-C96C51C06795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341077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magine e tito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tangolo 12">
            <a:extLst>
              <a:ext uri="{FF2B5EF4-FFF2-40B4-BE49-F238E27FC236}">
                <a16:creationId xmlns:a16="http://schemas.microsoft.com/office/drawing/2014/main" id="{E50F2065-1E46-45F4-8B82-40AFF3B380E4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53B0ED56-F1B1-4DBE-9DF3-13C23A2BEF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472822"/>
            <a:ext cx="10515600" cy="1325563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it-IT" noProof="0"/>
              <a:t>DIAPOSITIVA IMMAGINE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E5D93C86-ABD2-4554-A6DC-88EB25569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96B75F8-0B66-47AC-A12C-885887B61BD1}" type="datetime1">
              <a:rPr lang="it-IT" noProof="0" smtClean="0"/>
              <a:t>24/01/2023</a:t>
            </a:fld>
            <a:endParaRPr lang="it-IT" noProof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54E45015-FD92-48FC-8C28-ACCBC8BAB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noProof="0"/>
              <a:t>Titolo presentazione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1AC07E4C-515F-4DA3-9B83-5C6CE5B98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it-IT" noProof="0" smtClean="0"/>
              <a:t>‹N›</a:t>
            </a:fld>
            <a:endParaRPr lang="it-IT" noProof="0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BD1F59C3-73BF-4D90-B580-4014C2B27C2C}"/>
              </a:ext>
            </a:extLst>
          </p:cNvPr>
          <p:cNvSpPr/>
          <p:nvPr userDrawn="1"/>
        </p:nvSpPr>
        <p:spPr>
          <a:xfrm>
            <a:off x="687289" y="0"/>
            <a:ext cx="72000" cy="1289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20" name="Segnaposto immagine 19">
            <a:extLst>
              <a:ext uri="{FF2B5EF4-FFF2-40B4-BE49-F238E27FC236}">
                <a16:creationId xmlns:a16="http://schemas.microsoft.com/office/drawing/2014/main" id="{E570BBF0-DF30-4898-89DD-8E929C0AD0B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46000" y="1659525"/>
            <a:ext cx="11700000" cy="4517136"/>
          </a:xfrm>
          <a:solidFill>
            <a:schemeClr val="bg1">
              <a:alpha val="50000"/>
            </a:schemeClr>
          </a:solidFill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500"/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cxnSp>
        <p:nvCxnSpPr>
          <p:cNvPr id="15" name="Connettore diritto 14">
            <a:extLst>
              <a:ext uri="{FF2B5EF4-FFF2-40B4-BE49-F238E27FC236}">
                <a16:creationId xmlns:a16="http://schemas.microsoft.com/office/drawing/2014/main" id="{2A58BD2B-1B9B-49E6-8C1A-77F7A60420D7}"/>
              </a:ext>
            </a:extLst>
          </p:cNvPr>
          <p:cNvCxnSpPr>
            <a:cxnSpLocks/>
          </p:cNvCxnSpPr>
          <p:nvPr userDrawn="1"/>
        </p:nvCxnSpPr>
        <p:spPr>
          <a:xfrm>
            <a:off x="10939723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Segnaposto testo 15">
            <a:extLst>
              <a:ext uri="{FF2B5EF4-FFF2-40B4-BE49-F238E27FC236}">
                <a16:creationId xmlns:a16="http://schemas.microsoft.com/office/drawing/2014/main" id="{A17DA84B-7C7B-413F-9A4E-88B7975E1CB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32539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it-IT" noProof="0"/>
              <a:t>20XX</a:t>
            </a:r>
          </a:p>
        </p:txBody>
      </p:sp>
      <p:cxnSp>
        <p:nvCxnSpPr>
          <p:cNvPr id="18" name="Connettore diritto 17">
            <a:extLst>
              <a:ext uri="{FF2B5EF4-FFF2-40B4-BE49-F238E27FC236}">
                <a16:creationId xmlns:a16="http://schemas.microsoft.com/office/drawing/2014/main" id="{453C73EB-9DF5-425B-B9EA-BADEC3467080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709916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magine e tito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ttangolo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24" name="Segnaposto immagine 19">
            <a:extLst>
              <a:ext uri="{FF2B5EF4-FFF2-40B4-BE49-F238E27FC236}">
                <a16:creationId xmlns:a16="http://schemas.microsoft.com/office/drawing/2014/main" id="{90DA0444-D1E1-48F5-9158-243679F7B63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2167439"/>
            <a:ext cx="12192000" cy="4009222"/>
          </a:xfrm>
          <a:solidFill>
            <a:schemeClr val="bg1">
              <a:alpha val="50000"/>
            </a:schemeClr>
          </a:solidFill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500"/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630859"/>
            <a:ext cx="4143555" cy="1536580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it-IT" noProof="0"/>
              <a:t>IMMAGINE</a:t>
            </a:r>
            <a:br>
              <a:rPr lang="it-IT" noProof="0"/>
            </a:br>
            <a:r>
              <a:rPr lang="it-IT" noProof="0"/>
              <a:t>DIAPOSITIVA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9C66C2C-B139-402E-B3C0-5EE4357BF8B1}" type="datetime1">
              <a:rPr lang="it-IT" noProof="0" smtClean="0"/>
              <a:t>24/01/2023</a:t>
            </a:fld>
            <a:endParaRPr lang="it-IT" noProof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noProof="0"/>
              <a:t>Titolo presentazione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it-IT" noProof="0" smtClean="0"/>
              <a:t>‹N›</a:t>
            </a:fld>
            <a:endParaRPr lang="it-IT" noProof="0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cxnSp>
        <p:nvCxnSpPr>
          <p:cNvPr id="13" name="Connettore diritto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egnaposto testo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it-IT" noProof="0"/>
              <a:t>20XX</a:t>
            </a:r>
          </a:p>
        </p:txBody>
      </p:sp>
      <p:cxnSp>
        <p:nvCxnSpPr>
          <p:cNvPr id="19" name="Connettore diritto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913910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magine e titol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egnaposto immagine 24">
            <a:extLst>
              <a:ext uri="{FF2B5EF4-FFF2-40B4-BE49-F238E27FC236}">
                <a16:creationId xmlns:a16="http://schemas.microsoft.com/office/drawing/2014/main" id="{4FC6DCA8-CFF5-4F20-A410-C3EA0873DEF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1999" cy="4251153"/>
          </a:xfrm>
          <a:custGeom>
            <a:avLst/>
            <a:gdLst>
              <a:gd name="connsiteX0" fmla="*/ 0 w 12191999"/>
              <a:gd name="connsiteY0" fmla="*/ 0 h 4251153"/>
              <a:gd name="connsiteX1" fmla="*/ 12191999 w 12191999"/>
              <a:gd name="connsiteY1" fmla="*/ 0 h 4251153"/>
              <a:gd name="connsiteX2" fmla="*/ 12191999 w 12191999"/>
              <a:gd name="connsiteY2" fmla="*/ 795243 h 4251153"/>
              <a:gd name="connsiteX3" fmla="*/ 11190767 w 12191999"/>
              <a:gd name="connsiteY3" fmla="*/ 795243 h 4251153"/>
              <a:gd name="connsiteX4" fmla="*/ 11190767 w 12191999"/>
              <a:gd name="connsiteY4" fmla="*/ 802443 h 4251153"/>
              <a:gd name="connsiteX5" fmla="*/ 12191999 w 12191999"/>
              <a:gd name="connsiteY5" fmla="*/ 802443 h 4251153"/>
              <a:gd name="connsiteX6" fmla="*/ 12191999 w 12191999"/>
              <a:gd name="connsiteY6" fmla="*/ 4251153 h 4251153"/>
              <a:gd name="connsiteX7" fmla="*/ 0 w 12191999"/>
              <a:gd name="connsiteY7" fmla="*/ 4251153 h 4251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4251153">
                <a:moveTo>
                  <a:pt x="0" y="0"/>
                </a:moveTo>
                <a:lnTo>
                  <a:pt x="12191999" y="0"/>
                </a:lnTo>
                <a:lnTo>
                  <a:pt x="12191999" y="795243"/>
                </a:lnTo>
                <a:lnTo>
                  <a:pt x="11190767" y="795243"/>
                </a:lnTo>
                <a:lnTo>
                  <a:pt x="11190767" y="802443"/>
                </a:lnTo>
                <a:lnTo>
                  <a:pt x="12191999" y="802443"/>
                </a:lnTo>
                <a:lnTo>
                  <a:pt x="12191999" y="4251153"/>
                </a:lnTo>
                <a:lnTo>
                  <a:pt x="0" y="4251153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 rtlCol="0" anchor="ctr" anchorCtr="0">
            <a:noAutofit/>
          </a:bodyPr>
          <a:lstStyle>
            <a:lvl1pPr marL="0" indent="0" algn="ctr">
              <a:buNone/>
              <a:defRPr sz="1500"/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4251158"/>
            <a:ext cx="12192000" cy="2606842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94227" y="4435638"/>
            <a:ext cx="8807116" cy="1571359"/>
          </a:xfrm>
        </p:spPr>
        <p:txBody>
          <a:bodyPr rtlCol="0" anchor="b"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IMMAGINE</a:t>
            </a:r>
            <a:br>
              <a:rPr lang="it-IT" noProof="0"/>
            </a:br>
            <a:r>
              <a:rPr lang="it-IT" noProof="0"/>
              <a:t>DIAPOSITIVA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710F08F-A8C4-4B07-A6EC-B9F90EBB2F06}" type="datetime1">
              <a:rPr lang="it-IT" noProof="0" smtClean="0"/>
              <a:t>24/01/2023</a:t>
            </a:fld>
            <a:endParaRPr lang="it-IT" noProof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94226" y="6159402"/>
            <a:ext cx="2154460" cy="365125"/>
          </a:xfrm>
        </p:spPr>
        <p:txBody>
          <a:bodyPr rtlCol="0"/>
          <a:lstStyle/>
          <a:p>
            <a:pPr rtl="0"/>
            <a:r>
              <a:rPr lang="it-IT" noProof="0"/>
              <a:t>Titolo presentazione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it-IT" noProof="0" smtClean="0"/>
              <a:t>‹N›</a:t>
            </a:fld>
            <a:endParaRPr lang="it-IT" noProof="0"/>
          </a:p>
        </p:txBody>
      </p:sp>
      <p:cxnSp>
        <p:nvCxnSpPr>
          <p:cNvPr id="17" name="Connettore diritto 16">
            <a:extLst>
              <a:ext uri="{FF2B5EF4-FFF2-40B4-BE49-F238E27FC236}">
                <a16:creationId xmlns:a16="http://schemas.microsoft.com/office/drawing/2014/main" id="{3AE6B4C8-5DC5-48CB-A4AB-540F064C26CA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ttangolo 17">
            <a:extLst>
              <a:ext uri="{FF2B5EF4-FFF2-40B4-BE49-F238E27FC236}">
                <a16:creationId xmlns:a16="http://schemas.microsoft.com/office/drawing/2014/main" id="{CBA6E06C-D6DA-4EDA-9A87-02C42E3144CB}"/>
              </a:ext>
            </a:extLst>
          </p:cNvPr>
          <p:cNvSpPr/>
          <p:nvPr userDrawn="1"/>
        </p:nvSpPr>
        <p:spPr>
          <a:xfrm>
            <a:off x="1283369" y="4914000"/>
            <a:ext cx="72000" cy="194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23" name="Segnaposto testo 15">
            <a:extLst>
              <a:ext uri="{FF2B5EF4-FFF2-40B4-BE49-F238E27FC236}">
                <a16:creationId xmlns:a16="http://schemas.microsoft.com/office/drawing/2014/main" id="{D9DE605B-C51B-41B7-9FCB-86CE13FFB5F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 rtl="0"/>
            <a:r>
              <a:rPr lang="it-IT" noProof="0"/>
              <a:t>20XX</a:t>
            </a:r>
          </a:p>
        </p:txBody>
      </p:sp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E2311598-88E6-4CCA-AFD4-E5D87D3AAF1D}"/>
              </a:ext>
            </a:extLst>
          </p:cNvPr>
          <p:cNvCxnSpPr>
            <a:cxnSpLocks/>
          </p:cNvCxnSpPr>
          <p:nvPr userDrawn="1"/>
        </p:nvCxnSpPr>
        <p:spPr>
          <a:xfrm>
            <a:off x="11184000" y="805368"/>
            <a:ext cx="1008000" cy="0"/>
          </a:xfrm>
          <a:prstGeom prst="line">
            <a:avLst/>
          </a:prstGeom>
          <a:ln w="349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668973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to con didascali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ttangolo 19">
            <a:extLst>
              <a:ext uri="{FF2B5EF4-FFF2-40B4-BE49-F238E27FC236}">
                <a16:creationId xmlns:a16="http://schemas.microsoft.com/office/drawing/2014/main" id="{29B2A5FC-034D-4F4C-833F-A3DDC66E3E6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0A2C5870-C68D-4A7D-82BB-410BAD394D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470055"/>
            <a:ext cx="10515600" cy="1325563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it-IT" noProof="0"/>
              <a:t>DIAPOSITIVA GRAFICO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6236F3ED-82D9-4642-A435-86170B891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3A5F2FD-48F4-4B67-989B-A68BBD0CC979}" type="datetime1">
              <a:rPr lang="it-IT" noProof="0" smtClean="0"/>
              <a:t>24/01/2023</a:t>
            </a:fld>
            <a:endParaRPr lang="it-IT" noProof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B172C020-7618-45BB-AF25-CD2F3A57D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noProof="0"/>
              <a:t>Titolo presentazione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AFAFB5F8-C1DD-4F45-9C62-6669B3480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it-IT" noProof="0" smtClean="0"/>
              <a:t>‹N›</a:t>
            </a:fld>
            <a:endParaRPr lang="it-IT" noProof="0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6D28A3A2-B6A3-4735-BBC9-E721BA710C9B}"/>
              </a:ext>
            </a:extLst>
          </p:cNvPr>
          <p:cNvSpPr/>
          <p:nvPr userDrawn="1"/>
        </p:nvSpPr>
        <p:spPr>
          <a:xfrm>
            <a:off x="687289" y="0"/>
            <a:ext cx="72000" cy="1289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9" name="Segnaposto testo 2">
            <a:extLst>
              <a:ext uri="{FF2B5EF4-FFF2-40B4-BE49-F238E27FC236}">
                <a16:creationId xmlns:a16="http://schemas.microsoft.com/office/drawing/2014/main" id="{BADDF5A7-229B-4731-9A6F-9DE095F666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28800" y="2316979"/>
            <a:ext cx="5157787" cy="823912"/>
          </a:xfrm>
        </p:spPr>
        <p:txBody>
          <a:bodyPr rtlCol="0" anchor="b"/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10" name="Segnaposto contenuto 3">
            <a:extLst>
              <a:ext uri="{FF2B5EF4-FFF2-40B4-BE49-F238E27FC236}">
                <a16:creationId xmlns:a16="http://schemas.microsoft.com/office/drawing/2014/main" id="{131A72C0-870A-4F64-AE16-6B1FA2C61A94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928800" y="3431112"/>
            <a:ext cx="5157787" cy="2773258"/>
          </a:xfrm>
        </p:spPr>
        <p:txBody>
          <a:bodyPr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11" name="Segnaposto testo 4">
            <a:extLst>
              <a:ext uri="{FF2B5EF4-FFF2-40B4-BE49-F238E27FC236}">
                <a16:creationId xmlns:a16="http://schemas.microsoft.com/office/drawing/2014/main" id="{9962AFC0-1C35-4CF7-B15A-469738360002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224784" y="1402584"/>
            <a:ext cx="5183188" cy="823912"/>
          </a:xfrm>
        </p:spPr>
        <p:txBody>
          <a:bodyPr rtlCol="0"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12" name="Segnaposto contenuto 5">
            <a:extLst>
              <a:ext uri="{FF2B5EF4-FFF2-40B4-BE49-F238E27FC236}">
                <a16:creationId xmlns:a16="http://schemas.microsoft.com/office/drawing/2014/main" id="{2A1EF39B-44B4-41E9-B813-11A664255B46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224784" y="2516716"/>
            <a:ext cx="5183188" cy="3687653"/>
          </a:xfrm>
        </p:spPr>
        <p:txBody>
          <a:bodyPr rtlCol="0">
            <a:normAutofit/>
          </a:bodyPr>
          <a:lstStyle>
            <a:lvl1pPr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it-IT" noProof="0"/>
              <a:t>Fare clic per modificare lo stile del titolo</a:t>
            </a:r>
          </a:p>
        </p:txBody>
      </p:sp>
      <p:cxnSp>
        <p:nvCxnSpPr>
          <p:cNvPr id="13" name="Connettore diritto 12">
            <a:extLst>
              <a:ext uri="{FF2B5EF4-FFF2-40B4-BE49-F238E27FC236}">
                <a16:creationId xmlns:a16="http://schemas.microsoft.com/office/drawing/2014/main" id="{0E13CA67-E267-486C-8B01-B07C27F7D30A}"/>
              </a:ext>
            </a:extLst>
          </p:cNvPr>
          <p:cNvCxnSpPr/>
          <p:nvPr userDrawn="1"/>
        </p:nvCxnSpPr>
        <p:spPr>
          <a:xfrm>
            <a:off x="1068863" y="327193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C551A0EC-216D-492E-A209-7CD61B5343CC}"/>
              </a:ext>
            </a:extLst>
          </p:cNvPr>
          <p:cNvCxnSpPr/>
          <p:nvPr userDrawn="1"/>
        </p:nvCxnSpPr>
        <p:spPr>
          <a:xfrm>
            <a:off x="6352281" y="2357538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ttore diritto 14">
            <a:extLst>
              <a:ext uri="{FF2B5EF4-FFF2-40B4-BE49-F238E27FC236}">
                <a16:creationId xmlns:a16="http://schemas.microsoft.com/office/drawing/2014/main" id="{EBE7B492-C944-422B-9779-A95207B000CF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egnaposto testo 15">
            <a:extLst>
              <a:ext uri="{FF2B5EF4-FFF2-40B4-BE49-F238E27FC236}">
                <a16:creationId xmlns:a16="http://schemas.microsoft.com/office/drawing/2014/main" id="{B7A18CA1-13F1-4B77-BA9C-71FAF3AEE43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it-IT" noProof="0"/>
              <a:t>20XX</a:t>
            </a:r>
          </a:p>
        </p:txBody>
      </p:sp>
      <p:cxnSp>
        <p:nvCxnSpPr>
          <p:cNvPr id="17" name="Connettore diritto 16">
            <a:extLst>
              <a:ext uri="{FF2B5EF4-FFF2-40B4-BE49-F238E27FC236}">
                <a16:creationId xmlns:a16="http://schemas.microsoft.com/office/drawing/2014/main" id="{166915A3-52A7-4C8C-B8EC-41071CB1A90B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ttore diritto 17">
            <a:extLst>
              <a:ext uri="{FF2B5EF4-FFF2-40B4-BE49-F238E27FC236}">
                <a16:creationId xmlns:a16="http://schemas.microsoft.com/office/drawing/2014/main" id="{248B84D4-EC6A-481E-87B5-0AA6E59A5C12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174094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uto con didascali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ttangolo 18">
            <a:extLst>
              <a:ext uri="{FF2B5EF4-FFF2-40B4-BE49-F238E27FC236}">
                <a16:creationId xmlns:a16="http://schemas.microsoft.com/office/drawing/2014/main" id="{DA48C424-A3E8-45D9-A344-780A64F65F99}"/>
              </a:ext>
            </a:extLst>
          </p:cNvPr>
          <p:cNvSpPr/>
          <p:nvPr userDrawn="1"/>
        </p:nvSpPr>
        <p:spPr>
          <a:xfrm>
            <a:off x="0" y="5532437"/>
            <a:ext cx="12192000" cy="1325563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0A2C5870-C68D-4A7D-82BB-410BAD394D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470055"/>
            <a:ext cx="10515600" cy="1325563"/>
          </a:xfrm>
        </p:spPr>
        <p:txBody>
          <a:bodyPr rtlCol="0"/>
          <a:lstStyle>
            <a:lvl1pPr>
              <a:defRPr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pPr rtl="0"/>
            <a:r>
              <a:rPr lang="it-IT" noProof="0"/>
              <a:t>DIAPOSITIVA GRAFICO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6236F3ED-82D9-4642-A435-86170B891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234F350-BF67-4A42-ADD9-A1B18F9D9FF1}" type="datetime1">
              <a:rPr lang="it-IT" noProof="0" smtClean="0"/>
              <a:t>24/01/2023</a:t>
            </a:fld>
            <a:endParaRPr lang="it-IT" noProof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B172C020-7618-45BB-AF25-CD2F3A57D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noProof="0"/>
              <a:t>Titolo presentazione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AFAFB5F8-C1DD-4F45-9C62-6669B3480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it-IT" noProof="0" smtClean="0"/>
              <a:t>‹N›</a:t>
            </a:fld>
            <a:endParaRPr lang="it-IT" noProof="0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6D28A3A2-B6A3-4735-BBC9-E721BA710C9B}"/>
              </a:ext>
            </a:extLst>
          </p:cNvPr>
          <p:cNvSpPr/>
          <p:nvPr userDrawn="1"/>
        </p:nvSpPr>
        <p:spPr>
          <a:xfrm>
            <a:off x="687289" y="0"/>
            <a:ext cx="72000" cy="128930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9" name="Segnaposto testo 2">
            <a:extLst>
              <a:ext uri="{FF2B5EF4-FFF2-40B4-BE49-F238E27FC236}">
                <a16:creationId xmlns:a16="http://schemas.microsoft.com/office/drawing/2014/main" id="{BADDF5A7-229B-4731-9A6F-9DE095F666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28800" y="2316979"/>
            <a:ext cx="5157787" cy="823912"/>
          </a:xfrm>
        </p:spPr>
        <p:txBody>
          <a:bodyPr rtlCol="0" anchor="b"/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10" name="Segnaposto contenuto 3">
            <a:extLst>
              <a:ext uri="{FF2B5EF4-FFF2-40B4-BE49-F238E27FC236}">
                <a16:creationId xmlns:a16="http://schemas.microsoft.com/office/drawing/2014/main" id="{131A72C0-870A-4F64-AE16-6B1FA2C61A94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928800" y="3431112"/>
            <a:ext cx="5157787" cy="2017154"/>
          </a:xfrm>
        </p:spPr>
        <p:txBody>
          <a:bodyPr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11" name="Segnaposto testo 4">
            <a:extLst>
              <a:ext uri="{FF2B5EF4-FFF2-40B4-BE49-F238E27FC236}">
                <a16:creationId xmlns:a16="http://schemas.microsoft.com/office/drawing/2014/main" id="{9962AFC0-1C35-4CF7-B15A-469738360002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224784" y="1402584"/>
            <a:ext cx="5183188" cy="823912"/>
          </a:xfrm>
        </p:spPr>
        <p:txBody>
          <a:bodyPr rtlCol="0"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12" name="Segnaposto contenuto 5">
            <a:extLst>
              <a:ext uri="{FF2B5EF4-FFF2-40B4-BE49-F238E27FC236}">
                <a16:creationId xmlns:a16="http://schemas.microsoft.com/office/drawing/2014/main" id="{2A1EF39B-44B4-41E9-B813-11A664255B46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224784" y="2516716"/>
            <a:ext cx="5183188" cy="2931545"/>
          </a:xfrm>
        </p:spPr>
        <p:txBody>
          <a:bodyPr rtlCol="0">
            <a:normAutofit/>
          </a:bodyPr>
          <a:lstStyle>
            <a:lvl1pPr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it-IT" noProof="0"/>
              <a:t>Fare clic per modificare lo stile del titolo</a:t>
            </a:r>
          </a:p>
        </p:txBody>
      </p:sp>
      <p:cxnSp>
        <p:nvCxnSpPr>
          <p:cNvPr id="13" name="Connettore diritto 12">
            <a:extLst>
              <a:ext uri="{FF2B5EF4-FFF2-40B4-BE49-F238E27FC236}">
                <a16:creationId xmlns:a16="http://schemas.microsoft.com/office/drawing/2014/main" id="{0E13CA67-E267-486C-8B01-B07C27F7D30A}"/>
              </a:ext>
            </a:extLst>
          </p:cNvPr>
          <p:cNvCxnSpPr/>
          <p:nvPr userDrawn="1"/>
        </p:nvCxnSpPr>
        <p:spPr>
          <a:xfrm>
            <a:off x="1068863" y="3271933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C551A0EC-216D-492E-A209-7CD61B5343CC}"/>
              </a:ext>
            </a:extLst>
          </p:cNvPr>
          <p:cNvCxnSpPr/>
          <p:nvPr userDrawn="1"/>
        </p:nvCxnSpPr>
        <p:spPr>
          <a:xfrm>
            <a:off x="6352281" y="2357538"/>
            <a:ext cx="630936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ttore diritto 14">
            <a:extLst>
              <a:ext uri="{FF2B5EF4-FFF2-40B4-BE49-F238E27FC236}">
                <a16:creationId xmlns:a16="http://schemas.microsoft.com/office/drawing/2014/main" id="{EBE7B492-C944-422B-9779-A95207B000CF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egnaposto testo 15">
            <a:extLst>
              <a:ext uri="{FF2B5EF4-FFF2-40B4-BE49-F238E27FC236}">
                <a16:creationId xmlns:a16="http://schemas.microsoft.com/office/drawing/2014/main" id="{B7A18CA1-13F1-4B77-BA9C-71FAF3AEE43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 rtl="0"/>
            <a:r>
              <a:rPr lang="it-IT" noProof="0"/>
              <a:t>20XX</a:t>
            </a:r>
          </a:p>
        </p:txBody>
      </p:sp>
      <p:cxnSp>
        <p:nvCxnSpPr>
          <p:cNvPr id="17" name="Connettore diritto 16">
            <a:extLst>
              <a:ext uri="{FF2B5EF4-FFF2-40B4-BE49-F238E27FC236}">
                <a16:creationId xmlns:a16="http://schemas.microsoft.com/office/drawing/2014/main" id="{166915A3-52A7-4C8C-B8EC-41071CB1A90B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ttore diritto 17">
            <a:extLst>
              <a:ext uri="{FF2B5EF4-FFF2-40B4-BE49-F238E27FC236}">
                <a16:creationId xmlns:a16="http://schemas.microsoft.com/office/drawing/2014/main" id="{248B84D4-EC6A-481E-87B5-0AA6E59A5C12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756118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uto con didascali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ttangolo 24">
            <a:extLst>
              <a:ext uri="{FF2B5EF4-FFF2-40B4-BE49-F238E27FC236}">
                <a16:creationId xmlns:a16="http://schemas.microsoft.com/office/drawing/2014/main" id="{10540321-6794-45E5-A403-F840A499D670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cxnSp>
        <p:nvCxnSpPr>
          <p:cNvPr id="26" name="Connettore diritto 25">
            <a:extLst>
              <a:ext uri="{FF2B5EF4-FFF2-40B4-BE49-F238E27FC236}">
                <a16:creationId xmlns:a16="http://schemas.microsoft.com/office/drawing/2014/main" id="{FA226BC7-E49E-4871-8B90-93766E659C8E}"/>
              </a:ext>
            </a:extLst>
          </p:cNvPr>
          <p:cNvCxnSpPr>
            <a:cxnSpLocks/>
          </p:cNvCxnSpPr>
          <p:nvPr userDrawn="1"/>
        </p:nvCxnSpPr>
        <p:spPr>
          <a:xfrm>
            <a:off x="10939723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Segnaposto testo 15">
            <a:extLst>
              <a:ext uri="{FF2B5EF4-FFF2-40B4-BE49-F238E27FC236}">
                <a16:creationId xmlns:a16="http://schemas.microsoft.com/office/drawing/2014/main" id="{7FD1F1BF-3901-435E-A225-44921D70976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832539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it-IT" noProof="0"/>
              <a:t>20XX</a:t>
            </a:r>
          </a:p>
        </p:txBody>
      </p:sp>
      <p:cxnSp>
        <p:nvCxnSpPr>
          <p:cNvPr id="29" name="Connettore diritto 28">
            <a:extLst>
              <a:ext uri="{FF2B5EF4-FFF2-40B4-BE49-F238E27FC236}">
                <a16:creationId xmlns:a16="http://schemas.microsoft.com/office/drawing/2014/main" id="{3A349A95-A047-4A05-83FB-F32C38181430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olo 1">
            <a:extLst>
              <a:ext uri="{FF2B5EF4-FFF2-40B4-BE49-F238E27FC236}">
                <a16:creationId xmlns:a16="http://schemas.microsoft.com/office/drawing/2014/main" id="{0A2C5870-C68D-4A7D-82BB-410BAD394D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470055"/>
            <a:ext cx="10515600" cy="1325563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it-IT" noProof="0"/>
              <a:t>DIAPOSITIVA GRAFICO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6236F3ED-82D9-4642-A435-86170B891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90EC6B1-4A91-48DB-A4A3-7CC53A3A4590}" type="datetime1">
              <a:rPr lang="it-IT" noProof="0" smtClean="0"/>
              <a:t>24/01/2023</a:t>
            </a:fld>
            <a:endParaRPr lang="it-IT" noProof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B172C020-7618-45BB-AF25-CD2F3A57D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noProof="0"/>
              <a:t>Titolo presentazione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AFAFB5F8-C1DD-4F45-9C62-6669B3480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it-IT" noProof="0" smtClean="0"/>
              <a:t>‹N›</a:t>
            </a:fld>
            <a:endParaRPr lang="it-IT" noProof="0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6D28A3A2-B6A3-4735-BBC9-E721BA710C9B}"/>
              </a:ext>
            </a:extLst>
          </p:cNvPr>
          <p:cNvSpPr/>
          <p:nvPr userDrawn="1"/>
        </p:nvSpPr>
        <p:spPr>
          <a:xfrm>
            <a:off x="687288" y="255842"/>
            <a:ext cx="72000" cy="10334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9" name="Segnaposto testo 2">
            <a:extLst>
              <a:ext uri="{FF2B5EF4-FFF2-40B4-BE49-F238E27FC236}">
                <a16:creationId xmlns:a16="http://schemas.microsoft.com/office/drawing/2014/main" id="{BADDF5A7-229B-4731-9A6F-9DE095F666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28800" y="2316979"/>
            <a:ext cx="5157787" cy="823912"/>
          </a:xfrm>
        </p:spPr>
        <p:txBody>
          <a:bodyPr rtlCol="0" anchor="b"/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10" name="Segnaposto contenuto 3">
            <a:extLst>
              <a:ext uri="{FF2B5EF4-FFF2-40B4-BE49-F238E27FC236}">
                <a16:creationId xmlns:a16="http://schemas.microsoft.com/office/drawing/2014/main" id="{131A72C0-870A-4F64-AE16-6B1FA2C61A94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928800" y="3431112"/>
            <a:ext cx="5157787" cy="2773258"/>
          </a:xfrm>
        </p:spPr>
        <p:txBody>
          <a:bodyPr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11" name="Segnaposto testo 4">
            <a:extLst>
              <a:ext uri="{FF2B5EF4-FFF2-40B4-BE49-F238E27FC236}">
                <a16:creationId xmlns:a16="http://schemas.microsoft.com/office/drawing/2014/main" id="{9962AFC0-1C35-4CF7-B15A-469738360002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224784" y="1402584"/>
            <a:ext cx="5183188" cy="823912"/>
          </a:xfrm>
        </p:spPr>
        <p:txBody>
          <a:bodyPr rtlCol="0"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12" name="Segnaposto contenuto 5">
            <a:extLst>
              <a:ext uri="{FF2B5EF4-FFF2-40B4-BE49-F238E27FC236}">
                <a16:creationId xmlns:a16="http://schemas.microsoft.com/office/drawing/2014/main" id="{2A1EF39B-44B4-41E9-B813-11A664255B46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224784" y="2516716"/>
            <a:ext cx="5183188" cy="3687653"/>
          </a:xfrm>
        </p:spPr>
        <p:txBody>
          <a:bodyPr rtlCol="0">
            <a:normAutofit/>
          </a:bodyPr>
          <a:lstStyle>
            <a:lvl1pPr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it-IT" noProof="0"/>
              <a:t>Fare clic per modificare lo stile del titolo</a:t>
            </a:r>
          </a:p>
        </p:txBody>
      </p:sp>
      <p:cxnSp>
        <p:nvCxnSpPr>
          <p:cNvPr id="13" name="Connettore diritto 12">
            <a:extLst>
              <a:ext uri="{FF2B5EF4-FFF2-40B4-BE49-F238E27FC236}">
                <a16:creationId xmlns:a16="http://schemas.microsoft.com/office/drawing/2014/main" id="{0E13CA67-E267-486C-8B01-B07C27F7D30A}"/>
              </a:ext>
            </a:extLst>
          </p:cNvPr>
          <p:cNvCxnSpPr/>
          <p:nvPr userDrawn="1"/>
        </p:nvCxnSpPr>
        <p:spPr>
          <a:xfrm>
            <a:off x="1068863" y="327193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C551A0EC-216D-492E-A209-7CD61B5343CC}"/>
              </a:ext>
            </a:extLst>
          </p:cNvPr>
          <p:cNvCxnSpPr/>
          <p:nvPr userDrawn="1"/>
        </p:nvCxnSpPr>
        <p:spPr>
          <a:xfrm>
            <a:off x="6352281" y="2357538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ttore diritto 17">
            <a:extLst>
              <a:ext uri="{FF2B5EF4-FFF2-40B4-BE49-F238E27FC236}">
                <a16:creationId xmlns:a16="http://schemas.microsoft.com/office/drawing/2014/main" id="{5DF95BF2-B52F-4059-BC20-4B61F5F92FC3}"/>
              </a:ext>
            </a:extLst>
          </p:cNvPr>
          <p:cNvCxnSpPr>
            <a:cxnSpLocks/>
          </p:cNvCxnSpPr>
          <p:nvPr userDrawn="1"/>
        </p:nvCxnSpPr>
        <p:spPr>
          <a:xfrm>
            <a:off x="256374" y="6168360"/>
            <a:ext cx="1508418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29852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olo diapositiv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tangolo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4251158"/>
            <a:ext cx="12192000" cy="2606842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4700582"/>
            <a:ext cx="8807116" cy="915873"/>
          </a:xfrm>
        </p:spPr>
        <p:txBody>
          <a:bodyPr rtlCol="0"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TITOLO PRESENTAZIONE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5949257"/>
            <a:ext cx="9144000" cy="601840"/>
          </a:xfrm>
        </p:spPr>
        <p:txBody>
          <a:bodyPr rtlCol="0"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it-IT" noProof="0"/>
              <a:t>Lorem Ipsum Dolor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C95D8C1-6E5C-4F61-A5BA-9AE46695F249}" type="datetime1">
              <a:rPr lang="it-IT" noProof="0" smtClean="0"/>
              <a:t>24/01/2023</a:t>
            </a:fld>
            <a:endParaRPr lang="it-IT" noProof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noProof="0"/>
              <a:t>Titolo presentazione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it-IT" noProof="0" smtClean="0"/>
              <a:t>‹N›</a:t>
            </a:fld>
            <a:endParaRPr lang="it-IT" noProof="0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4878000"/>
            <a:ext cx="144000" cy="19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5794209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5F632EEF-732A-4DE7-BC5A-A86C31DB6F5A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0391274" y="685801"/>
            <a:ext cx="1371600" cy="0"/>
          </a:xfrm>
          <a:prstGeom prst="line">
            <a:avLst/>
          </a:prstGeom>
          <a:ln w="254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egnaposto testo 14">
            <a:extLst>
              <a:ext uri="{FF2B5EF4-FFF2-40B4-BE49-F238E27FC236}">
                <a16:creationId xmlns:a16="http://schemas.microsoft.com/office/drawing/2014/main" id="{C54CE062-7CDB-4AB7-B86E-461B22E7F45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16048" y="1013969"/>
            <a:ext cx="1460500" cy="481013"/>
          </a:xfrm>
        </p:spPr>
        <p:txBody>
          <a:bodyPr rtlCol="0"/>
          <a:lstStyle>
            <a:lvl1pPr marL="0" indent="0" algn="r">
              <a:buNone/>
              <a:defRPr lang="en-US" sz="3000" b="1" i="0" kern="1200" dirty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rtl="0"/>
            <a:r>
              <a:rPr lang="it-IT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201244781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uto con didascali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ttangolo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14" name="Segnaposto testo 2">
            <a:extLst>
              <a:ext uri="{FF2B5EF4-FFF2-40B4-BE49-F238E27FC236}">
                <a16:creationId xmlns:a16="http://schemas.microsoft.com/office/drawing/2014/main" id="{4D589D6B-831D-4563-A99C-EBE2564083E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55328" y="2272009"/>
            <a:ext cx="4759643" cy="823912"/>
          </a:xfrm>
        </p:spPr>
        <p:txBody>
          <a:bodyPr rtlCol="0" anchor="b"/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630859"/>
            <a:ext cx="4143555" cy="1536580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it-IT" noProof="0"/>
              <a:t>DIAPOSITIVA</a:t>
            </a:r>
            <a:br>
              <a:rPr lang="it-IT" noProof="0"/>
            </a:br>
            <a:r>
              <a:rPr lang="it-IT" noProof="0"/>
              <a:t>DIAPOSITIVA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1007A3D-976A-4BA5-BDC9-C1986BB9D91A}" type="datetime1">
              <a:rPr lang="it-IT" noProof="0" smtClean="0"/>
              <a:t>24/01/2023</a:t>
            </a:fld>
            <a:endParaRPr lang="it-IT" noProof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noProof="0"/>
              <a:t>Titolo presentazione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it-IT" noProof="0" smtClean="0"/>
              <a:t>‹N›</a:t>
            </a:fld>
            <a:endParaRPr lang="it-IT" noProof="0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cxnSp>
        <p:nvCxnSpPr>
          <p:cNvPr id="13" name="Connettore diritto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egnaposto testo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it-IT" noProof="0"/>
              <a:t>20XX</a:t>
            </a:r>
          </a:p>
        </p:txBody>
      </p:sp>
      <p:cxnSp>
        <p:nvCxnSpPr>
          <p:cNvPr id="18" name="Connettore diritto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ttore diritto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Segnaposto contenuto 3">
            <a:extLst>
              <a:ext uri="{FF2B5EF4-FFF2-40B4-BE49-F238E27FC236}">
                <a16:creationId xmlns:a16="http://schemas.microsoft.com/office/drawing/2014/main" id="{3B530EAF-CF53-49F1-B6C8-C2B60A5F633E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555328" y="3386142"/>
            <a:ext cx="4759643" cy="2773258"/>
          </a:xfrm>
        </p:spPr>
        <p:txBody>
          <a:bodyPr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20" name="Segnaposto testo 4">
            <a:extLst>
              <a:ext uri="{FF2B5EF4-FFF2-40B4-BE49-F238E27FC236}">
                <a16:creationId xmlns:a16="http://schemas.microsoft.com/office/drawing/2014/main" id="{73B77664-6718-4048-AA03-DCFB4D6D880C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911272" y="1414759"/>
            <a:ext cx="4783083" cy="823912"/>
          </a:xfrm>
        </p:spPr>
        <p:txBody>
          <a:bodyPr rtlCol="0"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21" name="Segnaposto contenuto 5">
            <a:extLst>
              <a:ext uri="{FF2B5EF4-FFF2-40B4-BE49-F238E27FC236}">
                <a16:creationId xmlns:a16="http://schemas.microsoft.com/office/drawing/2014/main" id="{17E62B55-2C81-4D0C-82F0-D765EFB74575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911272" y="2528891"/>
            <a:ext cx="4783083" cy="3630507"/>
          </a:xfrm>
        </p:spPr>
        <p:txBody>
          <a:bodyPr rtlCol="0">
            <a:normAutofit/>
          </a:bodyPr>
          <a:lstStyle>
            <a:lvl1pPr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it-IT" noProof="0"/>
              <a:t>Fare clic per modificare lo stile del titolo</a:t>
            </a:r>
          </a:p>
        </p:txBody>
      </p:sp>
      <p:cxnSp>
        <p:nvCxnSpPr>
          <p:cNvPr id="22" name="Connettore diritto 21">
            <a:extLst>
              <a:ext uri="{FF2B5EF4-FFF2-40B4-BE49-F238E27FC236}">
                <a16:creationId xmlns:a16="http://schemas.microsoft.com/office/drawing/2014/main" id="{D6ECB7AA-A238-4E2E-8A06-0B7C8B62A61D}"/>
              </a:ext>
            </a:extLst>
          </p:cNvPr>
          <p:cNvCxnSpPr>
            <a:cxnSpLocks/>
          </p:cNvCxnSpPr>
          <p:nvPr userDrawn="1"/>
        </p:nvCxnSpPr>
        <p:spPr>
          <a:xfrm>
            <a:off x="1695391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ttore diritto 22">
            <a:extLst>
              <a:ext uri="{FF2B5EF4-FFF2-40B4-BE49-F238E27FC236}">
                <a16:creationId xmlns:a16="http://schemas.microsoft.com/office/drawing/2014/main" id="{734F3080-CEDC-41FB-BA9C-9C93575A8C71}"/>
              </a:ext>
            </a:extLst>
          </p:cNvPr>
          <p:cNvCxnSpPr>
            <a:cxnSpLocks/>
          </p:cNvCxnSpPr>
          <p:nvPr userDrawn="1"/>
        </p:nvCxnSpPr>
        <p:spPr>
          <a:xfrm>
            <a:off x="7038769" y="236971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006709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uto con didascali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ttangolo 23">
            <a:extLst>
              <a:ext uri="{FF2B5EF4-FFF2-40B4-BE49-F238E27FC236}">
                <a16:creationId xmlns:a16="http://schemas.microsoft.com/office/drawing/2014/main" id="{00CD2376-834B-4EE0-BA14-A9AEA2135615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14" name="Segnaposto testo 2">
            <a:extLst>
              <a:ext uri="{FF2B5EF4-FFF2-40B4-BE49-F238E27FC236}">
                <a16:creationId xmlns:a16="http://schemas.microsoft.com/office/drawing/2014/main" id="{4D589D6B-831D-4563-A99C-EBE2564083E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55329" y="2272009"/>
            <a:ext cx="4540672" cy="823912"/>
          </a:xfrm>
        </p:spPr>
        <p:txBody>
          <a:bodyPr rtlCol="0" anchor="b"/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630859"/>
            <a:ext cx="4143555" cy="1536580"/>
          </a:xfrm>
        </p:spPr>
        <p:txBody>
          <a:bodyPr rtlCol="0"/>
          <a:lstStyle>
            <a:lvl1pPr>
              <a:defRPr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pPr rtl="0"/>
            <a:r>
              <a:rPr lang="it-IT" noProof="0"/>
              <a:t>DIAPOSITIVA</a:t>
            </a:r>
            <a:br>
              <a:rPr lang="it-IT" noProof="0"/>
            </a:br>
            <a:r>
              <a:rPr lang="it-IT" noProof="0"/>
              <a:t>DIAPOSITIVA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78BC7AB-C14C-4E3A-B05C-0F24703C82F0}" type="datetime1">
              <a:rPr lang="it-IT" noProof="0" smtClean="0"/>
              <a:t>24/01/2023</a:t>
            </a:fld>
            <a:endParaRPr lang="it-IT" noProof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rtl="0"/>
            <a:r>
              <a:rPr lang="it-IT" noProof="0"/>
              <a:t>Titolo presentazione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it-IT" noProof="0" smtClean="0"/>
              <a:t>‹N›</a:t>
            </a:fld>
            <a:endParaRPr lang="it-IT" noProof="0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cxnSp>
        <p:nvCxnSpPr>
          <p:cNvPr id="13" name="Connettore diritto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egnaposto testo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it-IT" noProof="0"/>
              <a:t>20XX</a:t>
            </a:r>
          </a:p>
        </p:txBody>
      </p:sp>
      <p:cxnSp>
        <p:nvCxnSpPr>
          <p:cNvPr id="18" name="Connettore diritto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ttore diritto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Segnaposto contenuto 3">
            <a:extLst>
              <a:ext uri="{FF2B5EF4-FFF2-40B4-BE49-F238E27FC236}">
                <a16:creationId xmlns:a16="http://schemas.microsoft.com/office/drawing/2014/main" id="{3B530EAF-CF53-49F1-B6C8-C2B60A5F633E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555329" y="3386142"/>
            <a:ext cx="4540672" cy="2773258"/>
          </a:xfrm>
        </p:spPr>
        <p:txBody>
          <a:bodyPr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20" name="Segnaposto testo 4">
            <a:extLst>
              <a:ext uri="{FF2B5EF4-FFF2-40B4-BE49-F238E27FC236}">
                <a16:creationId xmlns:a16="http://schemas.microsoft.com/office/drawing/2014/main" id="{73B77664-6718-4048-AA03-DCFB4D6D880C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911272" y="1414759"/>
            <a:ext cx="4783083" cy="823912"/>
          </a:xfrm>
        </p:spPr>
        <p:txBody>
          <a:bodyPr rtlCol="0"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21" name="Segnaposto contenuto 5">
            <a:extLst>
              <a:ext uri="{FF2B5EF4-FFF2-40B4-BE49-F238E27FC236}">
                <a16:creationId xmlns:a16="http://schemas.microsoft.com/office/drawing/2014/main" id="{17E62B55-2C81-4D0C-82F0-D765EFB74575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911272" y="2528891"/>
            <a:ext cx="4783083" cy="3630507"/>
          </a:xfrm>
        </p:spPr>
        <p:txBody>
          <a:bodyPr rtlCol="0">
            <a:normAutofit/>
          </a:bodyPr>
          <a:lstStyle>
            <a:lvl1pPr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it-IT" noProof="0"/>
              <a:t>Fare clic per modificare lo stile del titolo</a:t>
            </a:r>
          </a:p>
        </p:txBody>
      </p:sp>
      <p:cxnSp>
        <p:nvCxnSpPr>
          <p:cNvPr id="22" name="Connettore diritto 21">
            <a:extLst>
              <a:ext uri="{FF2B5EF4-FFF2-40B4-BE49-F238E27FC236}">
                <a16:creationId xmlns:a16="http://schemas.microsoft.com/office/drawing/2014/main" id="{D6ECB7AA-A238-4E2E-8A06-0B7C8B62A61D}"/>
              </a:ext>
            </a:extLst>
          </p:cNvPr>
          <p:cNvCxnSpPr>
            <a:cxnSpLocks/>
          </p:cNvCxnSpPr>
          <p:nvPr userDrawn="1"/>
        </p:nvCxnSpPr>
        <p:spPr>
          <a:xfrm>
            <a:off x="1695391" y="3226963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ttore diritto 22">
            <a:extLst>
              <a:ext uri="{FF2B5EF4-FFF2-40B4-BE49-F238E27FC236}">
                <a16:creationId xmlns:a16="http://schemas.microsoft.com/office/drawing/2014/main" id="{734F3080-CEDC-41FB-BA9C-9C93575A8C71}"/>
              </a:ext>
            </a:extLst>
          </p:cNvPr>
          <p:cNvCxnSpPr>
            <a:cxnSpLocks/>
          </p:cNvCxnSpPr>
          <p:nvPr userDrawn="1"/>
        </p:nvCxnSpPr>
        <p:spPr>
          <a:xfrm>
            <a:off x="7038769" y="236971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035166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agine con didascali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ttangolo 16">
            <a:extLst>
              <a:ext uri="{FF2B5EF4-FFF2-40B4-BE49-F238E27FC236}">
                <a16:creationId xmlns:a16="http://schemas.microsoft.com/office/drawing/2014/main" id="{4FC33DF7-D0A2-49E4-BF1D-6DC097E62DC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CBEF872A-3B4F-4F8E-9C76-EEF7A4FEA4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652069"/>
            <a:ext cx="3932237" cy="2390931"/>
          </a:xfrm>
        </p:spPr>
        <p:txBody>
          <a:bodyPr rtlCol="0" anchor="b">
            <a:noAutofit/>
          </a:bodyPr>
          <a:lstStyle>
            <a:lvl1pPr>
              <a:defRPr sz="4000"/>
            </a:lvl1pPr>
          </a:lstStyle>
          <a:p>
            <a:pPr rtl="0"/>
            <a:r>
              <a:rPr lang="it-IT" noProof="0"/>
              <a:t>IMMAGINE</a:t>
            </a:r>
            <a:br>
              <a:rPr lang="it-IT" noProof="0"/>
            </a:br>
            <a:r>
              <a:rPr lang="it-IT" noProof="0"/>
              <a:t>CON</a:t>
            </a:r>
            <a:br>
              <a:rPr lang="it-IT" noProof="0"/>
            </a:br>
            <a:r>
              <a:rPr lang="it-IT" noProof="0"/>
              <a:t>DIDASCALIA</a:t>
            </a:r>
            <a:br>
              <a:rPr lang="it-IT" noProof="0"/>
            </a:br>
            <a:r>
              <a:rPr lang="it-IT" noProof="0"/>
              <a:t>DIAPOSITIVA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8625F378-E3B6-430E-A0C8-CEF68EC348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31566" y="0"/>
            <a:ext cx="5231567" cy="6857999"/>
          </a:xfrm>
          <a:solidFill>
            <a:schemeClr val="bg1">
              <a:alpha val="35000"/>
            </a:schemeClr>
          </a:solidFill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3109A766-AE6E-4EE0-BBA9-267550F4669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928800" y="3283710"/>
            <a:ext cx="3932237" cy="2439988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it-IT" noProof="0"/>
              <a:t>Fare clic per modificare lo stile del titolo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E93FA4ED-DF34-437A-A3DD-C590456AE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1A5D50B-B767-4488-B8EB-78605B15B6ED}" type="datetime1">
              <a:rPr lang="it-IT" noProof="0" smtClean="0"/>
              <a:t>24/01/2023</a:t>
            </a:fld>
            <a:endParaRPr lang="it-IT" noProof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96BE8EAD-D127-4320-BE56-300A24125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noProof="0"/>
              <a:t>Titolo presentazione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79BD6BD1-5229-4162-9050-A799C1123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it-IT" noProof="0" smtClean="0"/>
              <a:t>‹N›</a:t>
            </a:fld>
            <a:endParaRPr lang="it-IT" noProof="0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841F678A-2BA4-4866-BA2B-804BAFA272E6}"/>
              </a:ext>
            </a:extLst>
          </p:cNvPr>
          <p:cNvSpPr/>
          <p:nvPr userDrawn="1"/>
        </p:nvSpPr>
        <p:spPr>
          <a:xfrm>
            <a:off x="687289" y="0"/>
            <a:ext cx="72000" cy="28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B37F503C-8741-4170-AB97-2F028D895E60}"/>
              </a:ext>
            </a:extLst>
          </p:cNvPr>
          <p:cNvCxnSpPr/>
          <p:nvPr userDrawn="1"/>
        </p:nvCxnSpPr>
        <p:spPr>
          <a:xfrm>
            <a:off x="1068863" y="3169769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AA339F42-187E-423E-888A-A223C1B2E02E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egnaposto testo 15">
            <a:extLst>
              <a:ext uri="{FF2B5EF4-FFF2-40B4-BE49-F238E27FC236}">
                <a16:creationId xmlns:a16="http://schemas.microsoft.com/office/drawing/2014/main" id="{3156C8BB-DCB4-4A6F-9463-81442ECFAE6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it-IT" noProof="0"/>
              <a:t>20XX</a:t>
            </a:r>
          </a:p>
        </p:txBody>
      </p:sp>
      <p:cxnSp>
        <p:nvCxnSpPr>
          <p:cNvPr id="13" name="Connettore diritto 12">
            <a:extLst>
              <a:ext uri="{FF2B5EF4-FFF2-40B4-BE49-F238E27FC236}">
                <a16:creationId xmlns:a16="http://schemas.microsoft.com/office/drawing/2014/main" id="{943ED311-FC15-4C06-8B1C-5C57F3F9A786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046941A3-2F65-4CFA-8EEF-AB50FBB6660E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28952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magine con didascali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tangolo 15">
            <a:extLst>
              <a:ext uri="{FF2B5EF4-FFF2-40B4-BE49-F238E27FC236}">
                <a16:creationId xmlns:a16="http://schemas.microsoft.com/office/drawing/2014/main" id="{0ED1F5F9-2E42-493E-906D-AA9F7D5F0880}"/>
              </a:ext>
            </a:extLst>
          </p:cNvPr>
          <p:cNvSpPr/>
          <p:nvPr userDrawn="1"/>
        </p:nvSpPr>
        <p:spPr>
          <a:xfrm>
            <a:off x="0" y="5532437"/>
            <a:ext cx="12192000" cy="1325563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CBEF872A-3B4F-4F8E-9C76-EEF7A4FEA4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647703"/>
            <a:ext cx="6291150" cy="1328497"/>
          </a:xfrm>
        </p:spPr>
        <p:txBody>
          <a:bodyPr rtlCol="0" anchor="b">
            <a:noAutofit/>
          </a:bodyPr>
          <a:lstStyle>
            <a:lvl1pPr>
              <a:defRPr sz="4000"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pPr rtl="0"/>
            <a:r>
              <a:rPr lang="it-IT" noProof="0"/>
              <a:t>IMMAGINE CON</a:t>
            </a:r>
            <a:br>
              <a:rPr lang="it-IT" noProof="0"/>
            </a:br>
            <a:r>
              <a:rPr lang="it-IT" noProof="0"/>
              <a:t>DIDASCALIA DIAPOSITIVA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8625F378-E3B6-430E-A0C8-CEF68EC348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2950934"/>
            <a:ext cx="12192000" cy="2581498"/>
          </a:xfrm>
          <a:solidFill>
            <a:schemeClr val="bg1">
              <a:alpha val="35000"/>
            </a:schemeClr>
          </a:solidFill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3109A766-AE6E-4EE0-BBA9-267550F466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28800" y="2216910"/>
            <a:ext cx="6291150" cy="654726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it-IT" noProof="0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E93FA4ED-DF34-437A-A3DD-C590456AE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C2D9110-B491-4A5C-9BBA-BC7683150D14}" type="datetime1">
              <a:rPr lang="it-IT" noProof="0" smtClean="0"/>
              <a:t>24/01/2023</a:t>
            </a:fld>
            <a:endParaRPr lang="it-IT" noProof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96BE8EAD-D127-4320-BE56-300A24125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noProof="0"/>
              <a:t>Titolo presentazione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79BD6BD1-5229-4162-9050-A799C1123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it-IT" noProof="0" smtClean="0"/>
              <a:t>‹N›</a:t>
            </a:fld>
            <a:endParaRPr lang="it-IT" noProof="0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841F678A-2BA4-4866-BA2B-804BAFA272E6}"/>
              </a:ext>
            </a:extLst>
          </p:cNvPr>
          <p:cNvSpPr/>
          <p:nvPr userDrawn="1"/>
        </p:nvSpPr>
        <p:spPr>
          <a:xfrm>
            <a:off x="687289" y="0"/>
            <a:ext cx="71723" cy="18132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B37F503C-8741-4170-AB97-2F028D895E60}"/>
              </a:ext>
            </a:extLst>
          </p:cNvPr>
          <p:cNvCxnSpPr/>
          <p:nvPr userDrawn="1"/>
        </p:nvCxnSpPr>
        <p:spPr>
          <a:xfrm>
            <a:off x="1068863" y="2102969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AA339F42-187E-423E-888A-A223C1B2E02E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egnaposto testo 15">
            <a:extLst>
              <a:ext uri="{FF2B5EF4-FFF2-40B4-BE49-F238E27FC236}">
                <a16:creationId xmlns:a16="http://schemas.microsoft.com/office/drawing/2014/main" id="{3156C8BB-DCB4-4A6F-9463-81442ECFAE6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 rtl="0"/>
            <a:r>
              <a:rPr lang="it-IT" noProof="0"/>
              <a:t>20XX</a:t>
            </a:r>
          </a:p>
        </p:txBody>
      </p: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046941A3-2F65-4CFA-8EEF-AB50FBB6660E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ttore diritto 17">
            <a:extLst>
              <a:ext uri="{FF2B5EF4-FFF2-40B4-BE49-F238E27FC236}">
                <a16:creationId xmlns:a16="http://schemas.microsoft.com/office/drawing/2014/main" id="{98707FDA-D4BE-43FA-91CD-CBA55EB8CA17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675384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magine con didascali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14">
            <a:extLst>
              <a:ext uri="{FF2B5EF4-FFF2-40B4-BE49-F238E27FC236}">
                <a16:creationId xmlns:a16="http://schemas.microsoft.com/office/drawing/2014/main" id="{801289E2-E0FB-4100-99AE-FC48AB519EE0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CBEF872A-3B4F-4F8E-9C76-EEF7A4FEA4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652069"/>
            <a:ext cx="3932237" cy="2390931"/>
          </a:xfrm>
        </p:spPr>
        <p:txBody>
          <a:bodyPr rtlCol="0" anchor="b">
            <a:noAutofit/>
          </a:bodyPr>
          <a:lstStyle>
            <a:lvl1pPr>
              <a:defRPr sz="4000"/>
            </a:lvl1pPr>
          </a:lstStyle>
          <a:p>
            <a:pPr rtl="0"/>
            <a:r>
              <a:rPr lang="it-IT" noProof="0"/>
              <a:t>IMMAGINE</a:t>
            </a:r>
            <a:br>
              <a:rPr lang="it-IT" noProof="0"/>
            </a:br>
            <a:r>
              <a:rPr lang="it-IT" noProof="0"/>
              <a:t>CON</a:t>
            </a:r>
            <a:br>
              <a:rPr lang="it-IT" noProof="0"/>
            </a:br>
            <a:r>
              <a:rPr lang="it-IT" noProof="0"/>
              <a:t>DIDASCALIA</a:t>
            </a:r>
            <a:br>
              <a:rPr lang="it-IT" noProof="0"/>
            </a:br>
            <a:r>
              <a:rPr lang="it-IT" noProof="0"/>
              <a:t>DIAPOSITIVA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8625F378-E3B6-430E-A0C8-CEF68EC348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31566" y="255600"/>
            <a:ext cx="5231567" cy="6346800"/>
          </a:xfrm>
          <a:solidFill>
            <a:schemeClr val="bg1">
              <a:alpha val="35000"/>
            </a:schemeClr>
          </a:solidFill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3109A766-AE6E-4EE0-BBA9-267550F4669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928800" y="3283710"/>
            <a:ext cx="3932237" cy="2439988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it-IT" noProof="0"/>
              <a:t>Fare clic per modificare lo stile del titolo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E93FA4ED-DF34-437A-A3DD-C590456AE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58D878A-23DC-4B68-AE4B-88B32B9289DD}" type="datetime1">
              <a:rPr lang="it-IT" noProof="0" smtClean="0"/>
              <a:t>24/01/2023</a:t>
            </a:fld>
            <a:endParaRPr lang="it-IT" noProof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96BE8EAD-D127-4320-BE56-300A24125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noProof="0"/>
              <a:t>Titolo presentazione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79BD6BD1-5229-4162-9050-A799C1123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it-IT" noProof="0" smtClean="0"/>
              <a:t>‹N›</a:t>
            </a:fld>
            <a:endParaRPr lang="it-IT" noProof="0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841F678A-2BA4-4866-BA2B-804BAFA272E6}"/>
              </a:ext>
            </a:extLst>
          </p:cNvPr>
          <p:cNvSpPr/>
          <p:nvPr userDrawn="1"/>
        </p:nvSpPr>
        <p:spPr>
          <a:xfrm>
            <a:off x="687289" y="0"/>
            <a:ext cx="72000" cy="28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B37F503C-8741-4170-AB97-2F028D895E60}"/>
              </a:ext>
            </a:extLst>
          </p:cNvPr>
          <p:cNvCxnSpPr/>
          <p:nvPr userDrawn="1"/>
        </p:nvCxnSpPr>
        <p:spPr>
          <a:xfrm>
            <a:off x="1068863" y="3169769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ttore diritto 15">
            <a:extLst>
              <a:ext uri="{FF2B5EF4-FFF2-40B4-BE49-F238E27FC236}">
                <a16:creationId xmlns:a16="http://schemas.microsoft.com/office/drawing/2014/main" id="{FBF50E9D-E2D8-41FB-816D-829494C06AD8}"/>
              </a:ext>
            </a:extLst>
          </p:cNvPr>
          <p:cNvCxnSpPr>
            <a:cxnSpLocks/>
          </p:cNvCxnSpPr>
          <p:nvPr userDrawn="1"/>
        </p:nvCxnSpPr>
        <p:spPr>
          <a:xfrm>
            <a:off x="10939723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Segnaposto testo 15">
            <a:extLst>
              <a:ext uri="{FF2B5EF4-FFF2-40B4-BE49-F238E27FC236}">
                <a16:creationId xmlns:a16="http://schemas.microsoft.com/office/drawing/2014/main" id="{0C17ED7B-D5EA-4FB8-8E1B-F04BFE982E6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832539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it-IT" noProof="0"/>
              <a:t>20XX</a:t>
            </a:r>
          </a:p>
        </p:txBody>
      </p:sp>
      <p:cxnSp>
        <p:nvCxnSpPr>
          <p:cNvPr id="20" name="Connettore diritto 19">
            <a:extLst>
              <a:ext uri="{FF2B5EF4-FFF2-40B4-BE49-F238E27FC236}">
                <a16:creationId xmlns:a16="http://schemas.microsoft.com/office/drawing/2014/main" id="{4A992C28-7C5F-479C-A649-564EFD0EEABF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ttore diritto 16">
            <a:extLst>
              <a:ext uri="{FF2B5EF4-FFF2-40B4-BE49-F238E27FC236}">
                <a16:creationId xmlns:a16="http://schemas.microsoft.com/office/drawing/2014/main" id="{5D1F0C21-A9B5-47E2-93F8-6226D37312FC}"/>
              </a:ext>
            </a:extLst>
          </p:cNvPr>
          <p:cNvCxnSpPr>
            <a:cxnSpLocks/>
          </p:cNvCxnSpPr>
          <p:nvPr userDrawn="1"/>
        </p:nvCxnSpPr>
        <p:spPr>
          <a:xfrm>
            <a:off x="256374" y="6168360"/>
            <a:ext cx="1508418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043764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magine con didascali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ttangolo 16">
            <a:extLst>
              <a:ext uri="{FF2B5EF4-FFF2-40B4-BE49-F238E27FC236}">
                <a16:creationId xmlns:a16="http://schemas.microsoft.com/office/drawing/2014/main" id="{4FC33DF7-D0A2-49E4-BF1D-6DC097E62DC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CBEF872A-3B4F-4F8E-9C76-EEF7A4FEA4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19351" y="652069"/>
            <a:ext cx="3490800" cy="2390931"/>
          </a:xfrm>
        </p:spPr>
        <p:txBody>
          <a:bodyPr rtlCol="0" anchor="b">
            <a:noAutofit/>
          </a:bodyPr>
          <a:lstStyle>
            <a:lvl1pPr>
              <a:defRPr sz="4000"/>
            </a:lvl1pPr>
          </a:lstStyle>
          <a:p>
            <a:pPr rtl="0"/>
            <a:r>
              <a:rPr lang="it-IT" noProof="0"/>
              <a:t>IMMAGINE</a:t>
            </a:r>
            <a:br>
              <a:rPr lang="it-IT" noProof="0"/>
            </a:br>
            <a:r>
              <a:rPr lang="it-IT" noProof="0"/>
              <a:t>CON</a:t>
            </a:r>
            <a:br>
              <a:rPr lang="it-IT" noProof="0"/>
            </a:br>
            <a:r>
              <a:rPr lang="it-IT" noProof="0"/>
              <a:t>DIDASCALIA</a:t>
            </a:r>
            <a:br>
              <a:rPr lang="it-IT" noProof="0"/>
            </a:br>
            <a:r>
              <a:rPr lang="it-IT" noProof="0"/>
              <a:t>DIAPOSITIVA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8625F378-E3B6-430E-A0C8-CEF68EC348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31566" y="0"/>
            <a:ext cx="5231567" cy="6857999"/>
          </a:xfrm>
          <a:solidFill>
            <a:schemeClr val="bg1">
              <a:alpha val="35000"/>
            </a:schemeClr>
          </a:solidFill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3109A766-AE6E-4EE0-BBA9-267550F4669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519351" y="3283710"/>
            <a:ext cx="3490800" cy="2439988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it-IT" noProof="0"/>
              <a:t>Fare clic per modificare lo stile del titolo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E93FA4ED-DF34-437A-A3DD-C590456AE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4A0372B-E5F7-4E31-BF16-33A6C0C0E23C}" type="datetime1">
              <a:rPr lang="it-IT" noProof="0" smtClean="0"/>
              <a:t>24/01/2023</a:t>
            </a:fld>
            <a:endParaRPr lang="it-IT" noProof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96BE8EAD-D127-4320-BE56-300A24125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noProof="0"/>
              <a:t>Titolo presentazione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79BD6BD1-5229-4162-9050-A799C1123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it-IT" noProof="0" smtClean="0"/>
              <a:t>‹N›</a:t>
            </a:fld>
            <a:endParaRPr lang="it-IT" noProof="0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841F678A-2BA4-4866-BA2B-804BAFA272E6}"/>
              </a:ext>
            </a:extLst>
          </p:cNvPr>
          <p:cNvSpPr/>
          <p:nvPr userDrawn="1"/>
        </p:nvSpPr>
        <p:spPr>
          <a:xfrm>
            <a:off x="1277838" y="837332"/>
            <a:ext cx="72843" cy="20426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B37F503C-8741-4170-AB97-2F028D895E60}"/>
              </a:ext>
            </a:extLst>
          </p:cNvPr>
          <p:cNvCxnSpPr/>
          <p:nvPr userDrawn="1"/>
        </p:nvCxnSpPr>
        <p:spPr>
          <a:xfrm>
            <a:off x="1659413" y="3169769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AA339F42-187E-423E-888A-A223C1B2E02E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egnaposto testo 15">
            <a:extLst>
              <a:ext uri="{FF2B5EF4-FFF2-40B4-BE49-F238E27FC236}">
                <a16:creationId xmlns:a16="http://schemas.microsoft.com/office/drawing/2014/main" id="{3156C8BB-DCB4-4A6F-9463-81442ECFAE6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it-IT" noProof="0"/>
              <a:t>20XX</a:t>
            </a:r>
          </a:p>
        </p:txBody>
      </p:sp>
      <p:cxnSp>
        <p:nvCxnSpPr>
          <p:cNvPr id="13" name="Connettore diritto 12">
            <a:extLst>
              <a:ext uri="{FF2B5EF4-FFF2-40B4-BE49-F238E27FC236}">
                <a16:creationId xmlns:a16="http://schemas.microsoft.com/office/drawing/2014/main" id="{943ED311-FC15-4C06-8B1C-5C57F3F9A786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046941A3-2F65-4CFA-8EEF-AB50FBB6660E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702070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magine con didascali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egnaposto immagine 24">
            <a:extLst>
              <a:ext uri="{FF2B5EF4-FFF2-40B4-BE49-F238E27FC236}">
                <a16:creationId xmlns:a16="http://schemas.microsoft.com/office/drawing/2014/main" id="{4FC6DCA8-CFF5-4F20-A410-C3EA0873DEF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1999" cy="4251153"/>
          </a:xfrm>
          <a:custGeom>
            <a:avLst/>
            <a:gdLst>
              <a:gd name="connsiteX0" fmla="*/ 0 w 12191999"/>
              <a:gd name="connsiteY0" fmla="*/ 0 h 4251153"/>
              <a:gd name="connsiteX1" fmla="*/ 12191999 w 12191999"/>
              <a:gd name="connsiteY1" fmla="*/ 0 h 4251153"/>
              <a:gd name="connsiteX2" fmla="*/ 12191999 w 12191999"/>
              <a:gd name="connsiteY2" fmla="*/ 795243 h 4251153"/>
              <a:gd name="connsiteX3" fmla="*/ 11190767 w 12191999"/>
              <a:gd name="connsiteY3" fmla="*/ 795243 h 4251153"/>
              <a:gd name="connsiteX4" fmla="*/ 11190767 w 12191999"/>
              <a:gd name="connsiteY4" fmla="*/ 802443 h 4251153"/>
              <a:gd name="connsiteX5" fmla="*/ 12191999 w 12191999"/>
              <a:gd name="connsiteY5" fmla="*/ 802443 h 4251153"/>
              <a:gd name="connsiteX6" fmla="*/ 12191999 w 12191999"/>
              <a:gd name="connsiteY6" fmla="*/ 4251153 h 4251153"/>
              <a:gd name="connsiteX7" fmla="*/ 0 w 12191999"/>
              <a:gd name="connsiteY7" fmla="*/ 4251153 h 4251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4251153">
                <a:moveTo>
                  <a:pt x="0" y="0"/>
                </a:moveTo>
                <a:lnTo>
                  <a:pt x="12191999" y="0"/>
                </a:lnTo>
                <a:lnTo>
                  <a:pt x="12191999" y="795243"/>
                </a:lnTo>
                <a:lnTo>
                  <a:pt x="11190767" y="795243"/>
                </a:lnTo>
                <a:lnTo>
                  <a:pt x="11190767" y="802443"/>
                </a:lnTo>
                <a:lnTo>
                  <a:pt x="12191999" y="802443"/>
                </a:lnTo>
                <a:lnTo>
                  <a:pt x="12191999" y="4251153"/>
                </a:lnTo>
                <a:lnTo>
                  <a:pt x="0" y="4251153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 rtlCol="0" anchor="ctr" anchorCtr="0">
            <a:noAutofit/>
          </a:bodyPr>
          <a:lstStyle>
            <a:lvl1pPr marL="0" indent="0" algn="ctr">
              <a:buNone/>
              <a:defRPr sz="1500"/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4251158"/>
            <a:ext cx="12192000" cy="2606842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20892" y="5027253"/>
            <a:ext cx="5373461" cy="1132143"/>
          </a:xfrm>
        </p:spPr>
        <p:txBody>
          <a:bodyPr rtlCol="0">
            <a:normAutofit/>
          </a:bodyPr>
          <a:lstStyle>
            <a:lvl1pPr marL="0" indent="0" algn="l">
              <a:buNone/>
              <a:defRPr sz="25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it-IT" noProof="0"/>
              <a:t>Lorem Ipsum Dolor</a:t>
            </a:r>
          </a:p>
        </p:txBody>
      </p:sp>
      <p:cxnSp>
        <p:nvCxnSpPr>
          <p:cNvPr id="20" name="Connettore diritto 19">
            <a:extLst>
              <a:ext uri="{FF2B5EF4-FFF2-40B4-BE49-F238E27FC236}">
                <a16:creationId xmlns:a16="http://schemas.microsoft.com/office/drawing/2014/main" id="{4B6A7686-9AC4-4F00-9096-A661393BEBDC}"/>
              </a:ext>
            </a:extLst>
          </p:cNvPr>
          <p:cNvCxnSpPr/>
          <p:nvPr userDrawn="1"/>
        </p:nvCxnSpPr>
        <p:spPr>
          <a:xfrm>
            <a:off x="1838883" y="6072701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olo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94226" y="4626870"/>
            <a:ext cx="4626665" cy="1389106"/>
          </a:xfrm>
        </p:spPr>
        <p:txBody>
          <a:bodyPr rtlCol="0" anchor="b"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IMMAGINE</a:t>
            </a:r>
            <a:br>
              <a:rPr lang="it-IT" noProof="0"/>
            </a:br>
            <a:r>
              <a:rPr lang="it-IT" noProof="0"/>
              <a:t>DIAPOSITIVA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E8F8728-B4B7-45E1-AAA2-041DA0A58165}" type="datetime1">
              <a:rPr lang="it-IT" noProof="0" smtClean="0"/>
              <a:t>24/01/2023</a:t>
            </a:fld>
            <a:endParaRPr lang="it-IT" noProof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94226" y="6159402"/>
            <a:ext cx="2154460" cy="365125"/>
          </a:xfrm>
        </p:spPr>
        <p:txBody>
          <a:bodyPr rtlCol="0"/>
          <a:lstStyle/>
          <a:p>
            <a:pPr rtl="0"/>
            <a:r>
              <a:rPr lang="it-IT" noProof="0"/>
              <a:t>Titolo presentazione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it-IT" noProof="0" smtClean="0"/>
              <a:t>‹N›</a:t>
            </a:fld>
            <a:endParaRPr lang="it-IT" noProof="0"/>
          </a:p>
        </p:txBody>
      </p:sp>
      <p:cxnSp>
        <p:nvCxnSpPr>
          <p:cNvPr id="17" name="Connettore diritto 16">
            <a:extLst>
              <a:ext uri="{FF2B5EF4-FFF2-40B4-BE49-F238E27FC236}">
                <a16:creationId xmlns:a16="http://schemas.microsoft.com/office/drawing/2014/main" id="{3AE6B4C8-5DC5-48CB-A4AB-540F064C26CA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ttangolo 17">
            <a:extLst>
              <a:ext uri="{FF2B5EF4-FFF2-40B4-BE49-F238E27FC236}">
                <a16:creationId xmlns:a16="http://schemas.microsoft.com/office/drawing/2014/main" id="{CBA6E06C-D6DA-4EDA-9A87-02C42E3144CB}"/>
              </a:ext>
            </a:extLst>
          </p:cNvPr>
          <p:cNvSpPr/>
          <p:nvPr userDrawn="1"/>
        </p:nvSpPr>
        <p:spPr>
          <a:xfrm>
            <a:off x="1283369" y="4914000"/>
            <a:ext cx="72000" cy="194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cxnSp>
        <p:nvCxnSpPr>
          <p:cNvPr id="22" name="Connettore diritto 21">
            <a:extLst>
              <a:ext uri="{FF2B5EF4-FFF2-40B4-BE49-F238E27FC236}">
                <a16:creationId xmlns:a16="http://schemas.microsoft.com/office/drawing/2014/main" id="{E088D115-EF5A-444B-AD3E-D2EE18401B4A}"/>
              </a:ext>
            </a:extLst>
          </p:cNvPr>
          <p:cNvCxnSpPr>
            <a:cxnSpLocks/>
          </p:cNvCxnSpPr>
          <p:nvPr userDrawn="1"/>
        </p:nvCxnSpPr>
        <p:spPr>
          <a:xfrm>
            <a:off x="11184000" y="805368"/>
            <a:ext cx="1008000" cy="0"/>
          </a:xfrm>
          <a:prstGeom prst="line">
            <a:avLst/>
          </a:prstGeom>
          <a:ln w="349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Segnaposto testo 15">
            <a:extLst>
              <a:ext uri="{FF2B5EF4-FFF2-40B4-BE49-F238E27FC236}">
                <a16:creationId xmlns:a16="http://schemas.microsoft.com/office/drawing/2014/main" id="{D9DE605B-C51B-41B7-9FCB-86CE13FFB5F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 rtl="0"/>
            <a:r>
              <a:rPr lang="it-IT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146249400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noramic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ttangolo 55">
            <a:extLst>
              <a:ext uri="{FF2B5EF4-FFF2-40B4-BE49-F238E27FC236}">
                <a16:creationId xmlns:a16="http://schemas.microsoft.com/office/drawing/2014/main" id="{68D5CEF0-7838-4E94-B0E2-6286757235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7E45FD86-80D5-4520-8C38-1EDDAB179D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607100"/>
            <a:ext cx="4737482" cy="697044"/>
          </a:xfrm>
        </p:spPr>
        <p:txBody>
          <a:bodyPr rtlCol="0" anchor="b">
            <a:noAutofit/>
          </a:bodyPr>
          <a:lstStyle>
            <a:lvl1pPr>
              <a:defRPr lang="en-US" sz="4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it-IT" noProof="0"/>
              <a:t>PANORAMICA DIAPOSITIVA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28B7C16C-60B5-44CB-B3D5-09EA7F61FE4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928801" y="2635589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it-IT" noProof="0"/>
              <a:t>Titolo oggetto 1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0B4BC91B-2A3F-445A-9C91-9BF782613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63B46B5-0B89-4B75-9A5D-AB51577A19AC}" type="datetime1">
              <a:rPr lang="it-IT" noProof="0" smtClean="0"/>
              <a:t>24/01/2023</a:t>
            </a:fld>
            <a:endParaRPr lang="it-IT" noProof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BF24CAE-7220-4370-B793-B9D4AA1A3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noProof="0"/>
              <a:t>Titolo presentazione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32DF5915-4FF1-41EB-9C2F-1918DA858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it-IT" noProof="0" smtClean="0"/>
              <a:t>‹N›</a:t>
            </a:fld>
            <a:endParaRPr lang="it-IT" noProof="0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663C2BC3-19D8-497A-B742-E2E5155DEA2E}"/>
              </a:ext>
            </a:extLst>
          </p:cNvPr>
          <p:cNvSpPr/>
          <p:nvPr userDrawn="1"/>
        </p:nvSpPr>
        <p:spPr>
          <a:xfrm>
            <a:off x="687289" y="0"/>
            <a:ext cx="72000" cy="115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78AD1AF6-056E-449E-ABB4-F42FCFF2154D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egnaposto testo 15">
            <a:extLst>
              <a:ext uri="{FF2B5EF4-FFF2-40B4-BE49-F238E27FC236}">
                <a16:creationId xmlns:a16="http://schemas.microsoft.com/office/drawing/2014/main" id="{B49EFE94-C72E-4FA8-9AE2-70BFB09FB2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it-IT" noProof="0"/>
              <a:t>20XX</a:t>
            </a:r>
          </a:p>
        </p:txBody>
      </p: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897F17BC-9B89-4B33-A693-1583A7EAEED0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ttore diritto 14">
            <a:extLst>
              <a:ext uri="{FF2B5EF4-FFF2-40B4-BE49-F238E27FC236}">
                <a16:creationId xmlns:a16="http://schemas.microsoft.com/office/drawing/2014/main" id="{152FBCB0-43B1-4129-B190-2F32EAB36A7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ttore diritto 30">
            <a:extLst>
              <a:ext uri="{FF2B5EF4-FFF2-40B4-BE49-F238E27FC236}">
                <a16:creationId xmlns:a16="http://schemas.microsoft.com/office/drawing/2014/main" id="{6AF92140-8242-4A51-9463-35E60CF48BE9}"/>
              </a:ext>
            </a:extLst>
          </p:cNvPr>
          <p:cNvCxnSpPr>
            <a:cxnSpLocks/>
          </p:cNvCxnSpPr>
          <p:nvPr userDrawn="1"/>
        </p:nvCxnSpPr>
        <p:spPr>
          <a:xfrm>
            <a:off x="11192400" y="802800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ttore diritto 33">
            <a:extLst>
              <a:ext uri="{FF2B5EF4-FFF2-40B4-BE49-F238E27FC236}">
                <a16:creationId xmlns:a16="http://schemas.microsoft.com/office/drawing/2014/main" id="{48D84BA3-D783-472E-AB10-C96A8DE8D0DD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3200" y="6580800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Segnaposto testo 3">
            <a:extLst>
              <a:ext uri="{FF2B5EF4-FFF2-40B4-BE49-F238E27FC236}">
                <a16:creationId xmlns:a16="http://schemas.microsoft.com/office/drawing/2014/main" id="{2BBCA2FF-2B83-4966-811C-E9FEEB77CBE4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4467663" y="2635589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it-IT" noProof="0"/>
              <a:t>Titolo oggetto 2</a:t>
            </a:r>
          </a:p>
        </p:txBody>
      </p:sp>
      <p:sp>
        <p:nvSpPr>
          <p:cNvPr id="36" name="Segnaposto testo 3">
            <a:extLst>
              <a:ext uri="{FF2B5EF4-FFF2-40B4-BE49-F238E27FC236}">
                <a16:creationId xmlns:a16="http://schemas.microsoft.com/office/drawing/2014/main" id="{663E6488-61FD-4194-B014-22CF5050C2C7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8006525" y="2635589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it-IT" noProof="0"/>
              <a:t>Titolo oggetto 3</a:t>
            </a:r>
          </a:p>
        </p:txBody>
      </p:sp>
      <p:sp>
        <p:nvSpPr>
          <p:cNvPr id="37" name="Segnaposto testo 3">
            <a:extLst>
              <a:ext uri="{FF2B5EF4-FFF2-40B4-BE49-F238E27FC236}">
                <a16:creationId xmlns:a16="http://schemas.microsoft.com/office/drawing/2014/main" id="{76A0643E-8E5C-4070-97FD-974351B1D00C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928801" y="4746794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it-IT" noProof="0"/>
              <a:t>Titolo oggetto 4</a:t>
            </a:r>
          </a:p>
        </p:txBody>
      </p:sp>
      <p:sp>
        <p:nvSpPr>
          <p:cNvPr id="38" name="Segnaposto testo 3">
            <a:extLst>
              <a:ext uri="{FF2B5EF4-FFF2-40B4-BE49-F238E27FC236}">
                <a16:creationId xmlns:a16="http://schemas.microsoft.com/office/drawing/2014/main" id="{A4ECC130-379C-4A4E-AAC7-D84522D434E2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4467663" y="4746794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it-IT" noProof="0"/>
              <a:t>Titolo oggetto 5</a:t>
            </a:r>
          </a:p>
        </p:txBody>
      </p:sp>
      <p:sp>
        <p:nvSpPr>
          <p:cNvPr id="39" name="Segnaposto testo 3">
            <a:extLst>
              <a:ext uri="{FF2B5EF4-FFF2-40B4-BE49-F238E27FC236}">
                <a16:creationId xmlns:a16="http://schemas.microsoft.com/office/drawing/2014/main" id="{C8C2920A-FB6F-4697-8CDD-0896EC262719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8006525" y="4746794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it-IT" noProof="0"/>
              <a:t>Titolo oggetto 6</a:t>
            </a:r>
          </a:p>
        </p:txBody>
      </p:sp>
      <p:sp>
        <p:nvSpPr>
          <p:cNvPr id="40" name="Segnaposto testo 3">
            <a:extLst>
              <a:ext uri="{FF2B5EF4-FFF2-40B4-BE49-F238E27FC236}">
                <a16:creationId xmlns:a16="http://schemas.microsoft.com/office/drawing/2014/main" id="{F84CD40D-D65C-419A-B22F-5633C9254F52}"/>
              </a:ext>
            </a:extLst>
          </p:cNvPr>
          <p:cNvSpPr>
            <a:spLocks noGrp="1"/>
          </p:cNvSpPr>
          <p:nvPr>
            <p:ph type="body" sz="half" idx="21" hasCustomPrompt="1"/>
          </p:nvPr>
        </p:nvSpPr>
        <p:spPr>
          <a:xfrm>
            <a:off x="928801" y="3059153"/>
            <a:ext cx="3256674" cy="499493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it-IT" noProof="0"/>
              <a:t>Fare clic per modificare lo stile del titolo</a:t>
            </a:r>
          </a:p>
        </p:txBody>
      </p:sp>
      <p:sp>
        <p:nvSpPr>
          <p:cNvPr id="41" name="Segnaposto testo 3">
            <a:extLst>
              <a:ext uri="{FF2B5EF4-FFF2-40B4-BE49-F238E27FC236}">
                <a16:creationId xmlns:a16="http://schemas.microsoft.com/office/drawing/2014/main" id="{4902ECF4-C668-49EA-AD7B-E0B3332DE48A}"/>
              </a:ext>
            </a:extLst>
          </p:cNvPr>
          <p:cNvSpPr>
            <a:spLocks noGrp="1"/>
          </p:cNvSpPr>
          <p:nvPr>
            <p:ph type="body" sz="half" idx="22" hasCustomPrompt="1"/>
          </p:nvPr>
        </p:nvSpPr>
        <p:spPr>
          <a:xfrm>
            <a:off x="4467663" y="3059153"/>
            <a:ext cx="3256674" cy="499493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it-IT" noProof="0"/>
              <a:t>Fare clic per modificare lo stile del titolo</a:t>
            </a:r>
          </a:p>
        </p:txBody>
      </p:sp>
      <p:sp>
        <p:nvSpPr>
          <p:cNvPr id="42" name="Segnaposto testo 3">
            <a:extLst>
              <a:ext uri="{FF2B5EF4-FFF2-40B4-BE49-F238E27FC236}">
                <a16:creationId xmlns:a16="http://schemas.microsoft.com/office/drawing/2014/main" id="{648A6F22-3F59-4E0F-BAE5-9B7E0D16D33F}"/>
              </a:ext>
            </a:extLst>
          </p:cNvPr>
          <p:cNvSpPr>
            <a:spLocks noGrp="1"/>
          </p:cNvSpPr>
          <p:nvPr>
            <p:ph type="body" sz="half" idx="23" hasCustomPrompt="1"/>
          </p:nvPr>
        </p:nvSpPr>
        <p:spPr>
          <a:xfrm>
            <a:off x="8006525" y="3059153"/>
            <a:ext cx="3256674" cy="499493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it-IT" noProof="0"/>
              <a:t>Fare clic per modificare lo stile del titolo</a:t>
            </a:r>
          </a:p>
        </p:txBody>
      </p:sp>
      <p:sp>
        <p:nvSpPr>
          <p:cNvPr id="43" name="Segnaposto testo 3">
            <a:extLst>
              <a:ext uri="{FF2B5EF4-FFF2-40B4-BE49-F238E27FC236}">
                <a16:creationId xmlns:a16="http://schemas.microsoft.com/office/drawing/2014/main" id="{5689CAE6-6963-412E-9DAD-B7B5AFC41DCF}"/>
              </a:ext>
            </a:extLst>
          </p:cNvPr>
          <p:cNvSpPr>
            <a:spLocks noGrp="1"/>
          </p:cNvSpPr>
          <p:nvPr>
            <p:ph type="body" sz="half" idx="24" hasCustomPrompt="1"/>
          </p:nvPr>
        </p:nvSpPr>
        <p:spPr>
          <a:xfrm>
            <a:off x="928801" y="5170358"/>
            <a:ext cx="3256674" cy="499493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it-IT" noProof="0"/>
              <a:t>Fare clic per modificare lo stile del titolo</a:t>
            </a:r>
          </a:p>
        </p:txBody>
      </p:sp>
      <p:sp>
        <p:nvSpPr>
          <p:cNvPr id="44" name="Segnaposto testo 3">
            <a:extLst>
              <a:ext uri="{FF2B5EF4-FFF2-40B4-BE49-F238E27FC236}">
                <a16:creationId xmlns:a16="http://schemas.microsoft.com/office/drawing/2014/main" id="{98D9757D-1411-42F4-AABD-CC173E4A038B}"/>
              </a:ext>
            </a:extLst>
          </p:cNvPr>
          <p:cNvSpPr>
            <a:spLocks noGrp="1"/>
          </p:cNvSpPr>
          <p:nvPr>
            <p:ph type="body" sz="half" idx="25" hasCustomPrompt="1"/>
          </p:nvPr>
        </p:nvSpPr>
        <p:spPr>
          <a:xfrm>
            <a:off x="4467663" y="5170358"/>
            <a:ext cx="3256674" cy="499493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it-IT" noProof="0"/>
              <a:t>Fare clic per modificare lo stile del titolo</a:t>
            </a:r>
          </a:p>
        </p:txBody>
      </p:sp>
      <p:sp>
        <p:nvSpPr>
          <p:cNvPr id="45" name="Segnaposto testo 3">
            <a:extLst>
              <a:ext uri="{FF2B5EF4-FFF2-40B4-BE49-F238E27FC236}">
                <a16:creationId xmlns:a16="http://schemas.microsoft.com/office/drawing/2014/main" id="{0590AA6E-50BC-4492-8B87-7D8D4A8A5E76}"/>
              </a:ext>
            </a:extLst>
          </p:cNvPr>
          <p:cNvSpPr>
            <a:spLocks noGrp="1"/>
          </p:cNvSpPr>
          <p:nvPr>
            <p:ph type="body" sz="half" idx="26" hasCustomPrompt="1"/>
          </p:nvPr>
        </p:nvSpPr>
        <p:spPr>
          <a:xfrm>
            <a:off x="8006525" y="5170358"/>
            <a:ext cx="3256674" cy="499493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it-IT" noProof="0"/>
              <a:t>Fare clic per modificare lo stile del titolo</a:t>
            </a:r>
          </a:p>
        </p:txBody>
      </p:sp>
      <p:sp>
        <p:nvSpPr>
          <p:cNvPr id="47" name="Segnaposto immagine 46">
            <a:extLst>
              <a:ext uri="{FF2B5EF4-FFF2-40B4-BE49-F238E27FC236}">
                <a16:creationId xmlns:a16="http://schemas.microsoft.com/office/drawing/2014/main" id="{64786CCE-CCCC-4B2D-890D-9D719713DB7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77066" y="1757980"/>
            <a:ext cx="867600" cy="868680"/>
          </a:xfrm>
          <a:prstGeom prst="ellipse">
            <a:avLst/>
          </a:prstGeom>
          <a:noFill/>
          <a:ln w="19050">
            <a:noFill/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48" name="Segnaposto immagine 46">
            <a:extLst>
              <a:ext uri="{FF2B5EF4-FFF2-40B4-BE49-F238E27FC236}">
                <a16:creationId xmlns:a16="http://schemas.microsoft.com/office/drawing/2014/main" id="{EB08972C-68CE-41CC-9351-3DD741E5393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512376" y="1757980"/>
            <a:ext cx="867600" cy="868680"/>
          </a:xfrm>
          <a:prstGeom prst="ellipse">
            <a:avLst/>
          </a:prstGeom>
          <a:noFill/>
          <a:ln w="19050">
            <a:noFill/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49" name="Segnaposto immagine 46">
            <a:extLst>
              <a:ext uri="{FF2B5EF4-FFF2-40B4-BE49-F238E27FC236}">
                <a16:creationId xmlns:a16="http://schemas.microsoft.com/office/drawing/2014/main" id="{6347D157-8108-4656-88F3-59B693C47F9B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8047686" y="1757980"/>
            <a:ext cx="867600" cy="868680"/>
          </a:xfrm>
          <a:prstGeom prst="ellipse">
            <a:avLst/>
          </a:prstGeom>
          <a:noFill/>
          <a:ln w="19050">
            <a:noFill/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50" name="Segnaposto immagine 46">
            <a:extLst>
              <a:ext uri="{FF2B5EF4-FFF2-40B4-BE49-F238E27FC236}">
                <a16:creationId xmlns:a16="http://schemas.microsoft.com/office/drawing/2014/main" id="{B4548244-F89A-4EA8-9DB4-056E45B2FDF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977066" y="3890091"/>
            <a:ext cx="867600" cy="868680"/>
          </a:xfrm>
          <a:prstGeom prst="ellipse">
            <a:avLst/>
          </a:prstGeom>
          <a:noFill/>
          <a:ln w="19050">
            <a:noFill/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51" name="Segnaposto immagine 46">
            <a:extLst>
              <a:ext uri="{FF2B5EF4-FFF2-40B4-BE49-F238E27FC236}">
                <a16:creationId xmlns:a16="http://schemas.microsoft.com/office/drawing/2014/main" id="{6B46EEEA-383D-42CD-ABFC-86BD330E07A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4512376" y="3890091"/>
            <a:ext cx="867600" cy="868680"/>
          </a:xfrm>
          <a:prstGeom prst="ellipse">
            <a:avLst/>
          </a:prstGeom>
          <a:noFill/>
          <a:ln w="19050">
            <a:noFill/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52" name="Segnaposto immagine 46">
            <a:extLst>
              <a:ext uri="{FF2B5EF4-FFF2-40B4-BE49-F238E27FC236}">
                <a16:creationId xmlns:a16="http://schemas.microsoft.com/office/drawing/2014/main" id="{DF75483C-CE05-4E90-8A93-D04244423927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8047686" y="3890091"/>
            <a:ext cx="867600" cy="868680"/>
          </a:xfrm>
          <a:prstGeom prst="ellipse">
            <a:avLst/>
          </a:prstGeom>
          <a:noFill/>
          <a:ln w="19050">
            <a:noFill/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</p:spTree>
    <p:extLst>
      <p:ext uri="{BB962C8B-B14F-4D97-AF65-F5344CB8AC3E}">
        <p14:creationId xmlns:p14="http://schemas.microsoft.com/office/powerpoint/2010/main" val="223660142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anoramic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ttangolo 45">
            <a:extLst>
              <a:ext uri="{FF2B5EF4-FFF2-40B4-BE49-F238E27FC236}">
                <a16:creationId xmlns:a16="http://schemas.microsoft.com/office/drawing/2014/main" id="{7427B840-CC27-4923-A00E-7899AF7A4460}"/>
              </a:ext>
            </a:extLst>
          </p:cNvPr>
          <p:cNvSpPr/>
          <p:nvPr userDrawn="1"/>
        </p:nvSpPr>
        <p:spPr>
          <a:xfrm>
            <a:off x="0" y="5764039"/>
            <a:ext cx="12192000" cy="109396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7E45FD86-80D5-4520-8C38-1EDDAB179D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607100"/>
            <a:ext cx="4737482" cy="697044"/>
          </a:xfrm>
        </p:spPr>
        <p:txBody>
          <a:bodyPr rtlCol="0" anchor="b">
            <a:noAutofit/>
          </a:bodyPr>
          <a:lstStyle>
            <a:lvl1pPr>
              <a:defRPr lang="en-US" sz="4000" b="1" kern="1200" dirty="0"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it-IT" noProof="0"/>
              <a:t>PANORAMICA DIAPOSITIVA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28B7C16C-60B5-44CB-B3D5-09EA7F61FE4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928801" y="2452709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it-IT" noProof="0"/>
              <a:t>Titolo oggetto 1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0B4BC91B-2A3F-445A-9C91-9BF782613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C12CE97-06CA-4025-991D-C77DDB5478F4}" type="datetime1">
              <a:rPr lang="it-IT" noProof="0" smtClean="0"/>
              <a:t>24/01/2023</a:t>
            </a:fld>
            <a:endParaRPr lang="it-IT" noProof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BF24CAE-7220-4370-B793-B9D4AA1A3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noProof="0"/>
              <a:t>Titolo presentazione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32DF5915-4FF1-41EB-9C2F-1918DA858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it-IT" noProof="0" smtClean="0"/>
              <a:t>‹N›</a:t>
            </a:fld>
            <a:endParaRPr lang="it-IT" noProof="0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663C2BC3-19D8-497A-B742-E2E5155DEA2E}"/>
              </a:ext>
            </a:extLst>
          </p:cNvPr>
          <p:cNvSpPr/>
          <p:nvPr userDrawn="1"/>
        </p:nvSpPr>
        <p:spPr>
          <a:xfrm>
            <a:off x="687289" y="0"/>
            <a:ext cx="72000" cy="1152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>
              <a:solidFill>
                <a:schemeClr val="bg2"/>
              </a:solidFill>
            </a:endParaRPr>
          </a:p>
        </p:txBody>
      </p:sp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78AD1AF6-056E-449E-ABB4-F42FCFF2154D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egnaposto testo 15">
            <a:extLst>
              <a:ext uri="{FF2B5EF4-FFF2-40B4-BE49-F238E27FC236}">
                <a16:creationId xmlns:a16="http://schemas.microsoft.com/office/drawing/2014/main" id="{B49EFE94-C72E-4FA8-9AE2-70BFB09FB2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 rtl="0"/>
            <a:r>
              <a:rPr lang="it-IT" noProof="0"/>
              <a:t>20XX</a:t>
            </a:r>
          </a:p>
        </p:txBody>
      </p: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897F17BC-9B89-4B33-A693-1583A7EAEED0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ttore diritto 14">
            <a:extLst>
              <a:ext uri="{FF2B5EF4-FFF2-40B4-BE49-F238E27FC236}">
                <a16:creationId xmlns:a16="http://schemas.microsoft.com/office/drawing/2014/main" id="{152FBCB0-43B1-4129-B190-2F32EAB36A7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ttore diritto 30">
            <a:extLst>
              <a:ext uri="{FF2B5EF4-FFF2-40B4-BE49-F238E27FC236}">
                <a16:creationId xmlns:a16="http://schemas.microsoft.com/office/drawing/2014/main" id="{6AF92140-8242-4A51-9463-35E60CF48BE9}"/>
              </a:ext>
            </a:extLst>
          </p:cNvPr>
          <p:cNvCxnSpPr>
            <a:cxnSpLocks/>
          </p:cNvCxnSpPr>
          <p:nvPr userDrawn="1"/>
        </p:nvCxnSpPr>
        <p:spPr>
          <a:xfrm>
            <a:off x="11192400" y="802800"/>
            <a:ext cx="1001233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ttore diritto 33">
            <a:extLst>
              <a:ext uri="{FF2B5EF4-FFF2-40B4-BE49-F238E27FC236}">
                <a16:creationId xmlns:a16="http://schemas.microsoft.com/office/drawing/2014/main" id="{48D84BA3-D783-472E-AB10-C96A8DE8D0DD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3200" y="6580800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Segnaposto testo 3">
            <a:extLst>
              <a:ext uri="{FF2B5EF4-FFF2-40B4-BE49-F238E27FC236}">
                <a16:creationId xmlns:a16="http://schemas.microsoft.com/office/drawing/2014/main" id="{2BBCA2FF-2B83-4966-811C-E9FEEB77CBE4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4467663" y="2452709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it-IT" noProof="0"/>
              <a:t>Titolo oggetto 2</a:t>
            </a:r>
          </a:p>
        </p:txBody>
      </p:sp>
      <p:sp>
        <p:nvSpPr>
          <p:cNvPr id="36" name="Segnaposto testo 3">
            <a:extLst>
              <a:ext uri="{FF2B5EF4-FFF2-40B4-BE49-F238E27FC236}">
                <a16:creationId xmlns:a16="http://schemas.microsoft.com/office/drawing/2014/main" id="{663E6488-61FD-4194-B014-22CF5050C2C7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8006525" y="2452709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it-IT" noProof="0"/>
              <a:t>Titolo oggetto 3</a:t>
            </a:r>
          </a:p>
        </p:txBody>
      </p:sp>
      <p:sp>
        <p:nvSpPr>
          <p:cNvPr id="37" name="Segnaposto testo 3">
            <a:extLst>
              <a:ext uri="{FF2B5EF4-FFF2-40B4-BE49-F238E27FC236}">
                <a16:creationId xmlns:a16="http://schemas.microsoft.com/office/drawing/2014/main" id="{76A0643E-8E5C-4070-97FD-974351B1D00C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928801" y="4563914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it-IT" noProof="0"/>
              <a:t>Titolo oggetto 4</a:t>
            </a:r>
          </a:p>
        </p:txBody>
      </p:sp>
      <p:sp>
        <p:nvSpPr>
          <p:cNvPr id="38" name="Segnaposto testo 3">
            <a:extLst>
              <a:ext uri="{FF2B5EF4-FFF2-40B4-BE49-F238E27FC236}">
                <a16:creationId xmlns:a16="http://schemas.microsoft.com/office/drawing/2014/main" id="{A4ECC130-379C-4A4E-AAC7-D84522D434E2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4467663" y="4563914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it-IT" noProof="0"/>
              <a:t>Titolo oggetto 5</a:t>
            </a:r>
          </a:p>
        </p:txBody>
      </p:sp>
      <p:sp>
        <p:nvSpPr>
          <p:cNvPr id="39" name="Segnaposto testo 3">
            <a:extLst>
              <a:ext uri="{FF2B5EF4-FFF2-40B4-BE49-F238E27FC236}">
                <a16:creationId xmlns:a16="http://schemas.microsoft.com/office/drawing/2014/main" id="{C8C2920A-FB6F-4697-8CDD-0896EC262719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8006525" y="4563914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it-IT" noProof="0"/>
              <a:t>Titolo oggetto 6</a:t>
            </a:r>
          </a:p>
        </p:txBody>
      </p:sp>
      <p:sp>
        <p:nvSpPr>
          <p:cNvPr id="40" name="Segnaposto testo 3">
            <a:extLst>
              <a:ext uri="{FF2B5EF4-FFF2-40B4-BE49-F238E27FC236}">
                <a16:creationId xmlns:a16="http://schemas.microsoft.com/office/drawing/2014/main" id="{F84CD40D-D65C-419A-B22F-5633C9254F52}"/>
              </a:ext>
            </a:extLst>
          </p:cNvPr>
          <p:cNvSpPr>
            <a:spLocks noGrp="1"/>
          </p:cNvSpPr>
          <p:nvPr>
            <p:ph type="body" sz="half" idx="21" hasCustomPrompt="1"/>
          </p:nvPr>
        </p:nvSpPr>
        <p:spPr>
          <a:xfrm>
            <a:off x="928801" y="2876273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it-IT" noProof="0"/>
              <a:t>Fare clic per modificare lo stile del titolo</a:t>
            </a:r>
          </a:p>
        </p:txBody>
      </p:sp>
      <p:sp>
        <p:nvSpPr>
          <p:cNvPr id="41" name="Segnaposto testo 3">
            <a:extLst>
              <a:ext uri="{FF2B5EF4-FFF2-40B4-BE49-F238E27FC236}">
                <a16:creationId xmlns:a16="http://schemas.microsoft.com/office/drawing/2014/main" id="{4902ECF4-C668-49EA-AD7B-E0B3332DE48A}"/>
              </a:ext>
            </a:extLst>
          </p:cNvPr>
          <p:cNvSpPr>
            <a:spLocks noGrp="1"/>
          </p:cNvSpPr>
          <p:nvPr>
            <p:ph type="body" sz="half" idx="22" hasCustomPrompt="1"/>
          </p:nvPr>
        </p:nvSpPr>
        <p:spPr>
          <a:xfrm>
            <a:off x="4467663" y="2876273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it-IT" noProof="0"/>
              <a:t>Fare clic per modificare lo stile del titolo</a:t>
            </a:r>
          </a:p>
        </p:txBody>
      </p:sp>
      <p:sp>
        <p:nvSpPr>
          <p:cNvPr id="42" name="Segnaposto testo 3">
            <a:extLst>
              <a:ext uri="{FF2B5EF4-FFF2-40B4-BE49-F238E27FC236}">
                <a16:creationId xmlns:a16="http://schemas.microsoft.com/office/drawing/2014/main" id="{648A6F22-3F59-4E0F-BAE5-9B7E0D16D33F}"/>
              </a:ext>
            </a:extLst>
          </p:cNvPr>
          <p:cNvSpPr>
            <a:spLocks noGrp="1"/>
          </p:cNvSpPr>
          <p:nvPr>
            <p:ph type="body" sz="half" idx="23" hasCustomPrompt="1"/>
          </p:nvPr>
        </p:nvSpPr>
        <p:spPr>
          <a:xfrm>
            <a:off x="8006525" y="2876273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it-IT" noProof="0"/>
              <a:t>Fare clic per modificare lo stile del titolo</a:t>
            </a:r>
          </a:p>
        </p:txBody>
      </p:sp>
      <p:sp>
        <p:nvSpPr>
          <p:cNvPr id="43" name="Segnaposto testo 3">
            <a:extLst>
              <a:ext uri="{FF2B5EF4-FFF2-40B4-BE49-F238E27FC236}">
                <a16:creationId xmlns:a16="http://schemas.microsoft.com/office/drawing/2014/main" id="{5689CAE6-6963-412E-9DAD-B7B5AFC41DCF}"/>
              </a:ext>
            </a:extLst>
          </p:cNvPr>
          <p:cNvSpPr>
            <a:spLocks noGrp="1"/>
          </p:cNvSpPr>
          <p:nvPr>
            <p:ph type="body" sz="half" idx="24" hasCustomPrompt="1"/>
          </p:nvPr>
        </p:nvSpPr>
        <p:spPr>
          <a:xfrm>
            <a:off x="928801" y="4987478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it-IT" noProof="0"/>
              <a:t>Fare clic per modificare lo stile del titolo</a:t>
            </a:r>
          </a:p>
        </p:txBody>
      </p:sp>
      <p:sp>
        <p:nvSpPr>
          <p:cNvPr id="44" name="Segnaposto testo 3">
            <a:extLst>
              <a:ext uri="{FF2B5EF4-FFF2-40B4-BE49-F238E27FC236}">
                <a16:creationId xmlns:a16="http://schemas.microsoft.com/office/drawing/2014/main" id="{98D9757D-1411-42F4-AABD-CC173E4A038B}"/>
              </a:ext>
            </a:extLst>
          </p:cNvPr>
          <p:cNvSpPr>
            <a:spLocks noGrp="1"/>
          </p:cNvSpPr>
          <p:nvPr>
            <p:ph type="body" sz="half" idx="25" hasCustomPrompt="1"/>
          </p:nvPr>
        </p:nvSpPr>
        <p:spPr>
          <a:xfrm>
            <a:off x="4467663" y="4987478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it-IT" noProof="0"/>
              <a:t>Fare clic per modificare lo stile del titolo</a:t>
            </a:r>
          </a:p>
        </p:txBody>
      </p:sp>
      <p:sp>
        <p:nvSpPr>
          <p:cNvPr id="45" name="Segnaposto testo 3">
            <a:extLst>
              <a:ext uri="{FF2B5EF4-FFF2-40B4-BE49-F238E27FC236}">
                <a16:creationId xmlns:a16="http://schemas.microsoft.com/office/drawing/2014/main" id="{0590AA6E-50BC-4492-8B87-7D8D4A8A5E76}"/>
              </a:ext>
            </a:extLst>
          </p:cNvPr>
          <p:cNvSpPr>
            <a:spLocks noGrp="1"/>
          </p:cNvSpPr>
          <p:nvPr>
            <p:ph type="body" sz="half" idx="26" hasCustomPrompt="1"/>
          </p:nvPr>
        </p:nvSpPr>
        <p:spPr>
          <a:xfrm>
            <a:off x="8006525" y="4987478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it-IT" noProof="0"/>
              <a:t>Fare clic per modificare lo stile del titolo</a:t>
            </a:r>
          </a:p>
        </p:txBody>
      </p:sp>
      <p:sp>
        <p:nvSpPr>
          <p:cNvPr id="47" name="Segnaposto immagine 46">
            <a:extLst>
              <a:ext uri="{FF2B5EF4-FFF2-40B4-BE49-F238E27FC236}">
                <a16:creationId xmlns:a16="http://schemas.microsoft.com/office/drawing/2014/main" id="{64786CCE-CCCC-4B2D-890D-9D719713DB7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041234" y="1575100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48" name="Segnaposto immagine 46">
            <a:extLst>
              <a:ext uri="{FF2B5EF4-FFF2-40B4-BE49-F238E27FC236}">
                <a16:creationId xmlns:a16="http://schemas.microsoft.com/office/drawing/2014/main" id="{EB08972C-68CE-41CC-9351-3DD741E5393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576544" y="1575100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49" name="Segnaposto immagine 46">
            <a:extLst>
              <a:ext uri="{FF2B5EF4-FFF2-40B4-BE49-F238E27FC236}">
                <a16:creationId xmlns:a16="http://schemas.microsoft.com/office/drawing/2014/main" id="{6347D157-8108-4656-88F3-59B693C47F9B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8111854" y="1575100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50" name="Segnaposto immagine 46">
            <a:extLst>
              <a:ext uri="{FF2B5EF4-FFF2-40B4-BE49-F238E27FC236}">
                <a16:creationId xmlns:a16="http://schemas.microsoft.com/office/drawing/2014/main" id="{B4548244-F89A-4EA8-9DB4-056E45B2FDF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1041234" y="3707211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51" name="Segnaposto immagine 46">
            <a:extLst>
              <a:ext uri="{FF2B5EF4-FFF2-40B4-BE49-F238E27FC236}">
                <a16:creationId xmlns:a16="http://schemas.microsoft.com/office/drawing/2014/main" id="{6B46EEEA-383D-42CD-ABFC-86BD330E07A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4576544" y="3707211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52" name="Segnaposto immagine 46">
            <a:extLst>
              <a:ext uri="{FF2B5EF4-FFF2-40B4-BE49-F238E27FC236}">
                <a16:creationId xmlns:a16="http://schemas.microsoft.com/office/drawing/2014/main" id="{DF75483C-CE05-4E90-8A93-D04244423927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8111854" y="3707211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</p:spTree>
    <p:extLst>
      <p:ext uri="{BB962C8B-B14F-4D97-AF65-F5344CB8AC3E}">
        <p14:creationId xmlns:p14="http://schemas.microsoft.com/office/powerpoint/2010/main" val="32609610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anoramic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ttangolo 45">
            <a:extLst>
              <a:ext uri="{FF2B5EF4-FFF2-40B4-BE49-F238E27FC236}">
                <a16:creationId xmlns:a16="http://schemas.microsoft.com/office/drawing/2014/main" id="{70994831-EE46-4DEA-9077-4FEBBCD60EB3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7E45FD86-80D5-4520-8C38-1EDDAB179D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607100"/>
            <a:ext cx="4737482" cy="697044"/>
          </a:xfrm>
        </p:spPr>
        <p:txBody>
          <a:bodyPr rtlCol="0" anchor="b">
            <a:noAutofit/>
          </a:bodyPr>
          <a:lstStyle>
            <a:lvl1pPr>
              <a:defRPr lang="en-US" sz="4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it-IT" noProof="0"/>
              <a:t>PANORAMICA DIAPOSITIVA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28B7C16C-60B5-44CB-B3D5-09EA7F61FE4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928801" y="2635589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it-IT" noProof="0"/>
              <a:t>Titolo oggetto 1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0B4BC91B-2A3F-445A-9C91-9BF782613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CA6AC23-550F-4283-8959-F80B43E81C9E}" type="datetime1">
              <a:rPr lang="it-IT" noProof="0" smtClean="0"/>
              <a:t>24/01/2023</a:t>
            </a:fld>
            <a:endParaRPr lang="it-IT" noProof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BF24CAE-7220-4370-B793-B9D4AA1A3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noProof="0"/>
              <a:t>Titolo presentazione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32DF5915-4FF1-41EB-9C2F-1918DA858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it-IT" noProof="0" smtClean="0"/>
              <a:t>‹N›</a:t>
            </a:fld>
            <a:endParaRPr lang="it-IT" noProof="0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663C2BC3-19D8-497A-B742-E2E5155DEA2E}"/>
              </a:ext>
            </a:extLst>
          </p:cNvPr>
          <p:cNvSpPr/>
          <p:nvPr userDrawn="1"/>
        </p:nvSpPr>
        <p:spPr>
          <a:xfrm>
            <a:off x="687289" y="244444"/>
            <a:ext cx="72000" cy="9075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35" name="Segnaposto testo 3">
            <a:extLst>
              <a:ext uri="{FF2B5EF4-FFF2-40B4-BE49-F238E27FC236}">
                <a16:creationId xmlns:a16="http://schemas.microsoft.com/office/drawing/2014/main" id="{2BBCA2FF-2B83-4966-811C-E9FEEB77CBE4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4467663" y="2635589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it-IT" noProof="0"/>
              <a:t>Titolo oggetto 2</a:t>
            </a:r>
          </a:p>
        </p:txBody>
      </p:sp>
      <p:sp>
        <p:nvSpPr>
          <p:cNvPr id="36" name="Segnaposto testo 3">
            <a:extLst>
              <a:ext uri="{FF2B5EF4-FFF2-40B4-BE49-F238E27FC236}">
                <a16:creationId xmlns:a16="http://schemas.microsoft.com/office/drawing/2014/main" id="{663E6488-61FD-4194-B014-22CF5050C2C7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8006525" y="2635589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it-IT" noProof="0"/>
              <a:t>Titolo oggetto 3</a:t>
            </a:r>
          </a:p>
        </p:txBody>
      </p:sp>
      <p:sp>
        <p:nvSpPr>
          <p:cNvPr id="37" name="Segnaposto testo 3">
            <a:extLst>
              <a:ext uri="{FF2B5EF4-FFF2-40B4-BE49-F238E27FC236}">
                <a16:creationId xmlns:a16="http://schemas.microsoft.com/office/drawing/2014/main" id="{76A0643E-8E5C-4070-97FD-974351B1D00C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928801" y="4746794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it-IT" noProof="0"/>
              <a:t>Titolo oggetto 4</a:t>
            </a:r>
          </a:p>
        </p:txBody>
      </p:sp>
      <p:sp>
        <p:nvSpPr>
          <p:cNvPr id="38" name="Segnaposto testo 3">
            <a:extLst>
              <a:ext uri="{FF2B5EF4-FFF2-40B4-BE49-F238E27FC236}">
                <a16:creationId xmlns:a16="http://schemas.microsoft.com/office/drawing/2014/main" id="{A4ECC130-379C-4A4E-AAC7-D84522D434E2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4467663" y="4746794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it-IT" noProof="0"/>
              <a:t>Titolo oggetto 5</a:t>
            </a:r>
          </a:p>
        </p:txBody>
      </p:sp>
      <p:sp>
        <p:nvSpPr>
          <p:cNvPr id="39" name="Segnaposto testo 3">
            <a:extLst>
              <a:ext uri="{FF2B5EF4-FFF2-40B4-BE49-F238E27FC236}">
                <a16:creationId xmlns:a16="http://schemas.microsoft.com/office/drawing/2014/main" id="{C8C2920A-FB6F-4697-8CDD-0896EC262719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8006525" y="4746794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it-IT" noProof="0"/>
              <a:t>Titolo oggetto 6</a:t>
            </a:r>
          </a:p>
        </p:txBody>
      </p:sp>
      <p:sp>
        <p:nvSpPr>
          <p:cNvPr id="40" name="Segnaposto testo 3">
            <a:extLst>
              <a:ext uri="{FF2B5EF4-FFF2-40B4-BE49-F238E27FC236}">
                <a16:creationId xmlns:a16="http://schemas.microsoft.com/office/drawing/2014/main" id="{F84CD40D-D65C-419A-B22F-5633C9254F52}"/>
              </a:ext>
            </a:extLst>
          </p:cNvPr>
          <p:cNvSpPr>
            <a:spLocks noGrp="1"/>
          </p:cNvSpPr>
          <p:nvPr>
            <p:ph type="body" sz="half" idx="21" hasCustomPrompt="1"/>
          </p:nvPr>
        </p:nvSpPr>
        <p:spPr>
          <a:xfrm>
            <a:off x="928801" y="3059153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1600" i="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it-IT" noProof="0"/>
              <a:t>Fare clic per modificare lo stile del titolo</a:t>
            </a:r>
          </a:p>
        </p:txBody>
      </p:sp>
      <p:sp>
        <p:nvSpPr>
          <p:cNvPr id="41" name="Segnaposto testo 3">
            <a:extLst>
              <a:ext uri="{FF2B5EF4-FFF2-40B4-BE49-F238E27FC236}">
                <a16:creationId xmlns:a16="http://schemas.microsoft.com/office/drawing/2014/main" id="{4902ECF4-C668-49EA-AD7B-E0B3332DE48A}"/>
              </a:ext>
            </a:extLst>
          </p:cNvPr>
          <p:cNvSpPr>
            <a:spLocks noGrp="1"/>
          </p:cNvSpPr>
          <p:nvPr>
            <p:ph type="body" sz="half" idx="22" hasCustomPrompt="1"/>
          </p:nvPr>
        </p:nvSpPr>
        <p:spPr>
          <a:xfrm>
            <a:off x="4467663" y="3059153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1600" i="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it-IT" noProof="0"/>
              <a:t>Fare clic per modificare lo stile del titolo</a:t>
            </a:r>
          </a:p>
        </p:txBody>
      </p:sp>
      <p:sp>
        <p:nvSpPr>
          <p:cNvPr id="42" name="Segnaposto testo 3">
            <a:extLst>
              <a:ext uri="{FF2B5EF4-FFF2-40B4-BE49-F238E27FC236}">
                <a16:creationId xmlns:a16="http://schemas.microsoft.com/office/drawing/2014/main" id="{648A6F22-3F59-4E0F-BAE5-9B7E0D16D33F}"/>
              </a:ext>
            </a:extLst>
          </p:cNvPr>
          <p:cNvSpPr>
            <a:spLocks noGrp="1"/>
          </p:cNvSpPr>
          <p:nvPr>
            <p:ph type="body" sz="half" idx="23" hasCustomPrompt="1"/>
          </p:nvPr>
        </p:nvSpPr>
        <p:spPr>
          <a:xfrm>
            <a:off x="8006525" y="3059153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1600" i="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it-IT" noProof="0"/>
              <a:t>Fare clic per modificare lo stile del titolo</a:t>
            </a:r>
          </a:p>
        </p:txBody>
      </p:sp>
      <p:sp>
        <p:nvSpPr>
          <p:cNvPr id="43" name="Segnaposto testo 3">
            <a:extLst>
              <a:ext uri="{FF2B5EF4-FFF2-40B4-BE49-F238E27FC236}">
                <a16:creationId xmlns:a16="http://schemas.microsoft.com/office/drawing/2014/main" id="{5689CAE6-6963-412E-9DAD-B7B5AFC41DCF}"/>
              </a:ext>
            </a:extLst>
          </p:cNvPr>
          <p:cNvSpPr>
            <a:spLocks noGrp="1"/>
          </p:cNvSpPr>
          <p:nvPr>
            <p:ph type="body" sz="half" idx="24" hasCustomPrompt="1"/>
          </p:nvPr>
        </p:nvSpPr>
        <p:spPr>
          <a:xfrm>
            <a:off x="928801" y="5170358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it-IT" noProof="0"/>
              <a:t>Fare clic per modificare lo stile del titolo</a:t>
            </a:r>
          </a:p>
        </p:txBody>
      </p:sp>
      <p:sp>
        <p:nvSpPr>
          <p:cNvPr id="44" name="Segnaposto testo 3">
            <a:extLst>
              <a:ext uri="{FF2B5EF4-FFF2-40B4-BE49-F238E27FC236}">
                <a16:creationId xmlns:a16="http://schemas.microsoft.com/office/drawing/2014/main" id="{98D9757D-1411-42F4-AABD-CC173E4A038B}"/>
              </a:ext>
            </a:extLst>
          </p:cNvPr>
          <p:cNvSpPr>
            <a:spLocks noGrp="1"/>
          </p:cNvSpPr>
          <p:nvPr>
            <p:ph type="body" sz="half" idx="25" hasCustomPrompt="1"/>
          </p:nvPr>
        </p:nvSpPr>
        <p:spPr>
          <a:xfrm>
            <a:off x="4467663" y="5170358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it-IT" noProof="0"/>
              <a:t>Fare clic per modificare lo stile del titolo</a:t>
            </a:r>
          </a:p>
        </p:txBody>
      </p:sp>
      <p:sp>
        <p:nvSpPr>
          <p:cNvPr id="45" name="Segnaposto testo 3">
            <a:extLst>
              <a:ext uri="{FF2B5EF4-FFF2-40B4-BE49-F238E27FC236}">
                <a16:creationId xmlns:a16="http://schemas.microsoft.com/office/drawing/2014/main" id="{0590AA6E-50BC-4492-8B87-7D8D4A8A5E76}"/>
              </a:ext>
            </a:extLst>
          </p:cNvPr>
          <p:cNvSpPr>
            <a:spLocks noGrp="1"/>
          </p:cNvSpPr>
          <p:nvPr>
            <p:ph type="body" sz="half" idx="26" hasCustomPrompt="1"/>
          </p:nvPr>
        </p:nvSpPr>
        <p:spPr>
          <a:xfrm>
            <a:off x="8006525" y="5170358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it-IT" noProof="0"/>
              <a:t>Fare clic per modificare lo stile del titolo</a:t>
            </a:r>
          </a:p>
        </p:txBody>
      </p:sp>
      <p:sp>
        <p:nvSpPr>
          <p:cNvPr id="47" name="Segnaposto immagine 46">
            <a:extLst>
              <a:ext uri="{FF2B5EF4-FFF2-40B4-BE49-F238E27FC236}">
                <a16:creationId xmlns:a16="http://schemas.microsoft.com/office/drawing/2014/main" id="{64786CCE-CCCC-4B2D-890D-9D719713DB7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041234" y="17579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48" name="Segnaposto immagine 46">
            <a:extLst>
              <a:ext uri="{FF2B5EF4-FFF2-40B4-BE49-F238E27FC236}">
                <a16:creationId xmlns:a16="http://schemas.microsoft.com/office/drawing/2014/main" id="{EB08972C-68CE-41CC-9351-3DD741E5393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576544" y="17579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49" name="Segnaposto immagine 46">
            <a:extLst>
              <a:ext uri="{FF2B5EF4-FFF2-40B4-BE49-F238E27FC236}">
                <a16:creationId xmlns:a16="http://schemas.microsoft.com/office/drawing/2014/main" id="{6347D157-8108-4656-88F3-59B693C47F9B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8111854" y="17579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50" name="Segnaposto immagine 46">
            <a:extLst>
              <a:ext uri="{FF2B5EF4-FFF2-40B4-BE49-F238E27FC236}">
                <a16:creationId xmlns:a16="http://schemas.microsoft.com/office/drawing/2014/main" id="{B4548244-F89A-4EA8-9DB4-056E45B2FDF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1041234" y="38900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51" name="Segnaposto immagine 46">
            <a:extLst>
              <a:ext uri="{FF2B5EF4-FFF2-40B4-BE49-F238E27FC236}">
                <a16:creationId xmlns:a16="http://schemas.microsoft.com/office/drawing/2014/main" id="{6B46EEEA-383D-42CD-ABFC-86BD330E07A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4576544" y="38900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52" name="Segnaposto immagine 46">
            <a:extLst>
              <a:ext uri="{FF2B5EF4-FFF2-40B4-BE49-F238E27FC236}">
                <a16:creationId xmlns:a16="http://schemas.microsoft.com/office/drawing/2014/main" id="{DF75483C-CE05-4E90-8A93-D04244423927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8111854" y="38900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cxnSp>
        <p:nvCxnSpPr>
          <p:cNvPr id="57" name="Connettore diritto 56">
            <a:extLst>
              <a:ext uri="{FF2B5EF4-FFF2-40B4-BE49-F238E27FC236}">
                <a16:creationId xmlns:a16="http://schemas.microsoft.com/office/drawing/2014/main" id="{6EC8F712-6C02-43F3-8A0A-5DCA975E7C38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ttore diritto 30">
            <a:extLst>
              <a:ext uri="{FF2B5EF4-FFF2-40B4-BE49-F238E27FC236}">
                <a16:creationId xmlns:a16="http://schemas.microsoft.com/office/drawing/2014/main" id="{18B62D71-4318-4C96-828A-D19FFBFA7BDA}"/>
              </a:ext>
            </a:extLst>
          </p:cNvPr>
          <p:cNvCxnSpPr>
            <a:cxnSpLocks/>
          </p:cNvCxnSpPr>
          <p:nvPr userDrawn="1"/>
        </p:nvCxnSpPr>
        <p:spPr>
          <a:xfrm>
            <a:off x="10939723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Segnaposto testo 15">
            <a:extLst>
              <a:ext uri="{FF2B5EF4-FFF2-40B4-BE49-F238E27FC236}">
                <a16:creationId xmlns:a16="http://schemas.microsoft.com/office/drawing/2014/main" id="{12E8DD1E-B3CA-4756-A792-B476AFA9AE2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832539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it-IT" noProof="0"/>
              <a:t>20XX</a:t>
            </a:r>
          </a:p>
        </p:txBody>
      </p:sp>
      <p:cxnSp>
        <p:nvCxnSpPr>
          <p:cNvPr id="34" name="Connettore diritto 33">
            <a:extLst>
              <a:ext uri="{FF2B5EF4-FFF2-40B4-BE49-F238E27FC236}">
                <a16:creationId xmlns:a16="http://schemas.microsoft.com/office/drawing/2014/main" id="{9603F760-AD2F-4611-99B6-58C4666AEBA1}"/>
              </a:ext>
            </a:extLst>
          </p:cNvPr>
          <p:cNvCxnSpPr>
            <a:cxnSpLocks/>
          </p:cNvCxnSpPr>
          <p:nvPr userDrawn="1"/>
        </p:nvCxnSpPr>
        <p:spPr>
          <a:xfrm>
            <a:off x="256374" y="6168360"/>
            <a:ext cx="1508418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62182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olo diapositiv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tangolo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2413986"/>
            <a:ext cx="7107331" cy="1838643"/>
          </a:xfrm>
        </p:spPr>
        <p:txBody>
          <a:bodyPr rtlCol="0"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TITOLO PRESENTAZIONE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4599498"/>
            <a:ext cx="7107331" cy="966857"/>
          </a:xfrm>
        </p:spPr>
        <p:txBody>
          <a:bodyPr rtlCol="0"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it-IT" noProof="0"/>
              <a:t>Lorem Ipsum</a:t>
            </a:r>
            <a:br>
              <a:rPr lang="it-IT" noProof="0"/>
            </a:br>
            <a:r>
              <a:rPr lang="it-IT" noProof="0"/>
              <a:t>Dolor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A022F1D-FC73-4CA8-A2BF-8A34ADDA27DC}" type="datetime1">
              <a:rPr lang="it-IT" noProof="0" smtClean="0"/>
              <a:t>24/01/2023</a:t>
            </a:fld>
            <a:endParaRPr lang="it-IT" noProof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noProof="0"/>
              <a:t>Titolo presentazione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it-IT" noProof="0" smtClean="0"/>
              <a:t>‹N›</a:t>
            </a:fld>
            <a:endParaRPr lang="it-IT" noProof="0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2740862"/>
            <a:ext cx="144000" cy="1289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4444451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56E88EDA-C5A5-4C22-8CE4-5C7FDCF2E859}"/>
              </a:ext>
            </a:extLst>
          </p:cNvPr>
          <p:cNvCxnSpPr>
            <a:cxnSpLocks/>
          </p:cNvCxnSpPr>
          <p:nvPr userDrawn="1"/>
        </p:nvCxnSpPr>
        <p:spPr>
          <a:xfrm flipV="1">
            <a:off x="11077074" y="5622756"/>
            <a:ext cx="0" cy="984222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egnaposto testo 14">
            <a:extLst>
              <a:ext uri="{FF2B5EF4-FFF2-40B4-BE49-F238E27FC236}">
                <a16:creationId xmlns:a16="http://schemas.microsoft.com/office/drawing/2014/main" id="{1B98974C-AC7A-4E66-AE1A-DBA5F1A1D05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6048" y="5532986"/>
            <a:ext cx="1460500" cy="481013"/>
          </a:xfrm>
        </p:spPr>
        <p:txBody>
          <a:bodyPr rtlCol="0"/>
          <a:lstStyle>
            <a:lvl1pPr marL="0" indent="0" algn="r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rtl="0"/>
            <a:r>
              <a:rPr lang="it-IT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162517422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anoramic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ttangolo 55">
            <a:extLst>
              <a:ext uri="{FF2B5EF4-FFF2-40B4-BE49-F238E27FC236}">
                <a16:creationId xmlns:a16="http://schemas.microsoft.com/office/drawing/2014/main" id="{68D5CEF0-7838-4E94-B0E2-6286757235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7E45FD86-80D5-4520-8C38-1EDDAB179D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19350" y="645199"/>
            <a:ext cx="4737482" cy="1338841"/>
          </a:xfrm>
        </p:spPr>
        <p:txBody>
          <a:bodyPr rtlCol="0" anchor="b">
            <a:noAutofit/>
          </a:bodyPr>
          <a:lstStyle>
            <a:lvl1pPr>
              <a:defRPr lang="en-US" sz="4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it-IT" noProof="0"/>
              <a:t>PANORAMICA</a:t>
            </a:r>
            <a:br>
              <a:rPr lang="it-IT" noProof="0"/>
            </a:br>
            <a:r>
              <a:rPr lang="it-IT" noProof="0"/>
              <a:t>DIAPOSITIVA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28B7C16C-60B5-44CB-B3D5-09EA7F61FE4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386001" y="3092789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it-IT" noProof="0"/>
              <a:t>Titolo oggetto 1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0B4BC91B-2A3F-445A-9C91-9BF782613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EAA353D-599F-4826-B762-A0615CF8155E}" type="datetime1">
              <a:rPr lang="it-IT" noProof="0" smtClean="0"/>
              <a:t>24/01/2023</a:t>
            </a:fld>
            <a:endParaRPr lang="it-IT" noProof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BF24CAE-7220-4370-B793-B9D4AA1A3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noProof="0"/>
              <a:t>Titolo presentazione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32DF5915-4FF1-41EB-9C2F-1918DA858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it-IT" noProof="0" smtClean="0"/>
              <a:t>‹N›</a:t>
            </a:fld>
            <a:endParaRPr lang="it-IT" noProof="0"/>
          </a:p>
        </p:txBody>
      </p:sp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78AD1AF6-056E-449E-ABB4-F42FCFF2154D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egnaposto testo 15">
            <a:extLst>
              <a:ext uri="{FF2B5EF4-FFF2-40B4-BE49-F238E27FC236}">
                <a16:creationId xmlns:a16="http://schemas.microsoft.com/office/drawing/2014/main" id="{B49EFE94-C72E-4FA8-9AE2-70BFB09FB2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it-IT" noProof="0"/>
              <a:t>20XX</a:t>
            </a:r>
          </a:p>
        </p:txBody>
      </p: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897F17BC-9B89-4B33-A693-1583A7EAEED0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ttore diritto 14">
            <a:extLst>
              <a:ext uri="{FF2B5EF4-FFF2-40B4-BE49-F238E27FC236}">
                <a16:creationId xmlns:a16="http://schemas.microsoft.com/office/drawing/2014/main" id="{152FBCB0-43B1-4129-B190-2F32EAB36A7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ttore diritto 30">
            <a:extLst>
              <a:ext uri="{FF2B5EF4-FFF2-40B4-BE49-F238E27FC236}">
                <a16:creationId xmlns:a16="http://schemas.microsoft.com/office/drawing/2014/main" id="{6AF92140-8242-4A51-9463-35E60CF48BE9}"/>
              </a:ext>
            </a:extLst>
          </p:cNvPr>
          <p:cNvCxnSpPr>
            <a:cxnSpLocks/>
          </p:cNvCxnSpPr>
          <p:nvPr userDrawn="1"/>
        </p:nvCxnSpPr>
        <p:spPr>
          <a:xfrm>
            <a:off x="11192400" y="802800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Segnaposto testo 15">
            <a:extLst>
              <a:ext uri="{FF2B5EF4-FFF2-40B4-BE49-F238E27FC236}">
                <a16:creationId xmlns:a16="http://schemas.microsoft.com/office/drawing/2014/main" id="{AC031692-3E92-4C7E-A067-5F49BD12670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084400" y="838800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it-IT" noProof="0"/>
              <a:t>20XX</a:t>
            </a:r>
          </a:p>
        </p:txBody>
      </p:sp>
      <p:cxnSp>
        <p:nvCxnSpPr>
          <p:cNvPr id="34" name="Connettore diritto 33">
            <a:extLst>
              <a:ext uri="{FF2B5EF4-FFF2-40B4-BE49-F238E27FC236}">
                <a16:creationId xmlns:a16="http://schemas.microsoft.com/office/drawing/2014/main" id="{48D84BA3-D783-472E-AB10-C96A8DE8D0DD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3200" y="6580800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Segnaposto testo 3">
            <a:extLst>
              <a:ext uri="{FF2B5EF4-FFF2-40B4-BE49-F238E27FC236}">
                <a16:creationId xmlns:a16="http://schemas.microsoft.com/office/drawing/2014/main" id="{2BBCA2FF-2B83-4966-811C-E9FEEB77CBE4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4924863" y="3092789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it-IT" noProof="0"/>
              <a:t>Titolo oggetto 2</a:t>
            </a:r>
          </a:p>
        </p:txBody>
      </p:sp>
      <p:sp>
        <p:nvSpPr>
          <p:cNvPr id="36" name="Segnaposto testo 3">
            <a:extLst>
              <a:ext uri="{FF2B5EF4-FFF2-40B4-BE49-F238E27FC236}">
                <a16:creationId xmlns:a16="http://schemas.microsoft.com/office/drawing/2014/main" id="{663E6488-61FD-4194-B014-22CF5050C2C7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8463725" y="3092789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it-IT" noProof="0"/>
              <a:t>Titolo oggetto 3</a:t>
            </a:r>
          </a:p>
        </p:txBody>
      </p:sp>
      <p:sp>
        <p:nvSpPr>
          <p:cNvPr id="37" name="Segnaposto testo 3">
            <a:extLst>
              <a:ext uri="{FF2B5EF4-FFF2-40B4-BE49-F238E27FC236}">
                <a16:creationId xmlns:a16="http://schemas.microsoft.com/office/drawing/2014/main" id="{76A0643E-8E5C-4070-97FD-974351B1D00C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1386001" y="5203994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it-IT" noProof="0"/>
              <a:t>Titolo oggetto 4</a:t>
            </a:r>
          </a:p>
        </p:txBody>
      </p:sp>
      <p:sp>
        <p:nvSpPr>
          <p:cNvPr id="38" name="Segnaposto testo 3">
            <a:extLst>
              <a:ext uri="{FF2B5EF4-FFF2-40B4-BE49-F238E27FC236}">
                <a16:creationId xmlns:a16="http://schemas.microsoft.com/office/drawing/2014/main" id="{A4ECC130-379C-4A4E-AAC7-D84522D434E2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4924863" y="5203994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it-IT" noProof="0"/>
              <a:t>Titolo oggetto 5</a:t>
            </a:r>
          </a:p>
        </p:txBody>
      </p:sp>
      <p:sp>
        <p:nvSpPr>
          <p:cNvPr id="39" name="Segnaposto testo 3">
            <a:extLst>
              <a:ext uri="{FF2B5EF4-FFF2-40B4-BE49-F238E27FC236}">
                <a16:creationId xmlns:a16="http://schemas.microsoft.com/office/drawing/2014/main" id="{C8C2920A-FB6F-4697-8CDD-0896EC262719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8463725" y="5203994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it-IT" noProof="0"/>
              <a:t>Titolo oggetto 6</a:t>
            </a:r>
          </a:p>
        </p:txBody>
      </p:sp>
      <p:sp>
        <p:nvSpPr>
          <p:cNvPr id="40" name="Segnaposto testo 3">
            <a:extLst>
              <a:ext uri="{FF2B5EF4-FFF2-40B4-BE49-F238E27FC236}">
                <a16:creationId xmlns:a16="http://schemas.microsoft.com/office/drawing/2014/main" id="{F84CD40D-D65C-419A-B22F-5633C9254F52}"/>
              </a:ext>
            </a:extLst>
          </p:cNvPr>
          <p:cNvSpPr>
            <a:spLocks noGrp="1"/>
          </p:cNvSpPr>
          <p:nvPr>
            <p:ph type="body" sz="half" idx="21" hasCustomPrompt="1"/>
          </p:nvPr>
        </p:nvSpPr>
        <p:spPr>
          <a:xfrm>
            <a:off x="1386001" y="3516353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it-IT" noProof="0"/>
              <a:t>Fare clic per modificare lo stile del titolo</a:t>
            </a:r>
          </a:p>
        </p:txBody>
      </p:sp>
      <p:sp>
        <p:nvSpPr>
          <p:cNvPr id="41" name="Segnaposto testo 3">
            <a:extLst>
              <a:ext uri="{FF2B5EF4-FFF2-40B4-BE49-F238E27FC236}">
                <a16:creationId xmlns:a16="http://schemas.microsoft.com/office/drawing/2014/main" id="{4902ECF4-C668-49EA-AD7B-E0B3332DE48A}"/>
              </a:ext>
            </a:extLst>
          </p:cNvPr>
          <p:cNvSpPr>
            <a:spLocks noGrp="1"/>
          </p:cNvSpPr>
          <p:nvPr>
            <p:ph type="body" sz="half" idx="22" hasCustomPrompt="1"/>
          </p:nvPr>
        </p:nvSpPr>
        <p:spPr>
          <a:xfrm>
            <a:off x="4924863" y="3516353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it-IT" noProof="0"/>
              <a:t>Fare clic per modificare lo stile del titolo</a:t>
            </a:r>
          </a:p>
        </p:txBody>
      </p:sp>
      <p:sp>
        <p:nvSpPr>
          <p:cNvPr id="42" name="Segnaposto testo 3">
            <a:extLst>
              <a:ext uri="{FF2B5EF4-FFF2-40B4-BE49-F238E27FC236}">
                <a16:creationId xmlns:a16="http://schemas.microsoft.com/office/drawing/2014/main" id="{648A6F22-3F59-4E0F-BAE5-9B7E0D16D33F}"/>
              </a:ext>
            </a:extLst>
          </p:cNvPr>
          <p:cNvSpPr>
            <a:spLocks noGrp="1"/>
          </p:cNvSpPr>
          <p:nvPr>
            <p:ph type="body" sz="half" idx="23" hasCustomPrompt="1"/>
          </p:nvPr>
        </p:nvSpPr>
        <p:spPr>
          <a:xfrm>
            <a:off x="8463725" y="3516353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it-IT" noProof="0"/>
              <a:t>Fare clic per modificare lo stile del titolo</a:t>
            </a:r>
          </a:p>
        </p:txBody>
      </p:sp>
      <p:sp>
        <p:nvSpPr>
          <p:cNvPr id="43" name="Segnaposto testo 3">
            <a:extLst>
              <a:ext uri="{FF2B5EF4-FFF2-40B4-BE49-F238E27FC236}">
                <a16:creationId xmlns:a16="http://schemas.microsoft.com/office/drawing/2014/main" id="{5689CAE6-6963-412E-9DAD-B7B5AFC41DCF}"/>
              </a:ext>
            </a:extLst>
          </p:cNvPr>
          <p:cNvSpPr>
            <a:spLocks noGrp="1"/>
          </p:cNvSpPr>
          <p:nvPr>
            <p:ph type="body" sz="half" idx="24" hasCustomPrompt="1"/>
          </p:nvPr>
        </p:nvSpPr>
        <p:spPr>
          <a:xfrm>
            <a:off x="1386001" y="5627558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it-IT" noProof="0"/>
              <a:t>Fare clic per modificare lo stile del titolo</a:t>
            </a:r>
          </a:p>
        </p:txBody>
      </p:sp>
      <p:sp>
        <p:nvSpPr>
          <p:cNvPr id="44" name="Segnaposto testo 3">
            <a:extLst>
              <a:ext uri="{FF2B5EF4-FFF2-40B4-BE49-F238E27FC236}">
                <a16:creationId xmlns:a16="http://schemas.microsoft.com/office/drawing/2014/main" id="{98D9757D-1411-42F4-AABD-CC173E4A038B}"/>
              </a:ext>
            </a:extLst>
          </p:cNvPr>
          <p:cNvSpPr>
            <a:spLocks noGrp="1"/>
          </p:cNvSpPr>
          <p:nvPr>
            <p:ph type="body" sz="half" idx="25" hasCustomPrompt="1"/>
          </p:nvPr>
        </p:nvSpPr>
        <p:spPr>
          <a:xfrm>
            <a:off x="4924863" y="5627558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it-IT" noProof="0"/>
              <a:t>Fare clic per modificare lo stile del titolo</a:t>
            </a:r>
          </a:p>
        </p:txBody>
      </p:sp>
      <p:sp>
        <p:nvSpPr>
          <p:cNvPr id="45" name="Segnaposto testo 3">
            <a:extLst>
              <a:ext uri="{FF2B5EF4-FFF2-40B4-BE49-F238E27FC236}">
                <a16:creationId xmlns:a16="http://schemas.microsoft.com/office/drawing/2014/main" id="{0590AA6E-50BC-4492-8B87-7D8D4A8A5E76}"/>
              </a:ext>
            </a:extLst>
          </p:cNvPr>
          <p:cNvSpPr>
            <a:spLocks noGrp="1"/>
          </p:cNvSpPr>
          <p:nvPr>
            <p:ph type="body" sz="half" idx="26" hasCustomPrompt="1"/>
          </p:nvPr>
        </p:nvSpPr>
        <p:spPr>
          <a:xfrm>
            <a:off x="8463725" y="5627558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it-IT" noProof="0"/>
              <a:t>Fare clic per modificare lo stile del titolo</a:t>
            </a:r>
          </a:p>
        </p:txBody>
      </p:sp>
      <p:sp>
        <p:nvSpPr>
          <p:cNvPr id="47" name="Segnaposto immagine 46">
            <a:extLst>
              <a:ext uri="{FF2B5EF4-FFF2-40B4-BE49-F238E27FC236}">
                <a16:creationId xmlns:a16="http://schemas.microsoft.com/office/drawing/2014/main" id="{64786CCE-CCCC-4B2D-890D-9D719713DB7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498434" y="22151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48" name="Segnaposto immagine 46">
            <a:extLst>
              <a:ext uri="{FF2B5EF4-FFF2-40B4-BE49-F238E27FC236}">
                <a16:creationId xmlns:a16="http://schemas.microsoft.com/office/drawing/2014/main" id="{EB08972C-68CE-41CC-9351-3DD741E5393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5033744" y="22151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49" name="Segnaposto immagine 46">
            <a:extLst>
              <a:ext uri="{FF2B5EF4-FFF2-40B4-BE49-F238E27FC236}">
                <a16:creationId xmlns:a16="http://schemas.microsoft.com/office/drawing/2014/main" id="{6347D157-8108-4656-88F3-59B693C47F9B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8569054" y="22151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50" name="Segnaposto immagine 46">
            <a:extLst>
              <a:ext uri="{FF2B5EF4-FFF2-40B4-BE49-F238E27FC236}">
                <a16:creationId xmlns:a16="http://schemas.microsoft.com/office/drawing/2014/main" id="{B4548244-F89A-4EA8-9DB4-056E45B2FDF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1498434" y="43472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51" name="Segnaposto immagine 46">
            <a:extLst>
              <a:ext uri="{FF2B5EF4-FFF2-40B4-BE49-F238E27FC236}">
                <a16:creationId xmlns:a16="http://schemas.microsoft.com/office/drawing/2014/main" id="{6B46EEEA-383D-42CD-ABFC-86BD330E07A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5033744" y="43472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52" name="Segnaposto immagine 46">
            <a:extLst>
              <a:ext uri="{FF2B5EF4-FFF2-40B4-BE49-F238E27FC236}">
                <a16:creationId xmlns:a16="http://schemas.microsoft.com/office/drawing/2014/main" id="{DF75483C-CE05-4E90-8A93-D04244423927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8569054" y="43472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54" name="Rettangolo 53">
            <a:extLst>
              <a:ext uri="{FF2B5EF4-FFF2-40B4-BE49-F238E27FC236}">
                <a16:creationId xmlns:a16="http://schemas.microsoft.com/office/drawing/2014/main" id="{1C2768A5-0309-41B3-94FB-AA3A2FCB638E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27354528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anoramic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ttangolo 55">
            <a:extLst>
              <a:ext uri="{FF2B5EF4-FFF2-40B4-BE49-F238E27FC236}">
                <a16:creationId xmlns:a16="http://schemas.microsoft.com/office/drawing/2014/main" id="{68D5CEF0-7838-4E94-B0E2-6286757235DA}"/>
              </a:ext>
            </a:extLst>
          </p:cNvPr>
          <p:cNvSpPr/>
          <p:nvPr userDrawn="1"/>
        </p:nvSpPr>
        <p:spPr>
          <a:xfrm>
            <a:off x="4724400" y="0"/>
            <a:ext cx="74676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7E45FD86-80D5-4520-8C38-1EDDAB179D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19350" y="645199"/>
            <a:ext cx="4737482" cy="1338841"/>
          </a:xfrm>
        </p:spPr>
        <p:txBody>
          <a:bodyPr rtlCol="0" anchor="b">
            <a:noAutofit/>
          </a:bodyPr>
          <a:lstStyle>
            <a:lvl1pPr>
              <a:defRPr lang="en-US" sz="4000" b="1" kern="1200" dirty="0"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it-IT" noProof="0"/>
              <a:t>PANORAMICA</a:t>
            </a:r>
            <a:br>
              <a:rPr lang="it-IT" noProof="0"/>
            </a:br>
            <a:r>
              <a:rPr lang="it-IT" noProof="0"/>
              <a:t>DIAPOSITIVA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28B7C16C-60B5-44CB-B3D5-09EA7F61FE4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386001" y="3092789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it-IT" noProof="0"/>
              <a:t>Titolo oggetto 1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0B4BC91B-2A3F-445A-9C91-9BF782613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DD5F243-3CC1-4F88-9F1B-469795547355}" type="datetime1">
              <a:rPr lang="it-IT" noProof="0" smtClean="0"/>
              <a:t>24/01/2023</a:t>
            </a:fld>
            <a:endParaRPr lang="it-IT" noProof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BF24CAE-7220-4370-B793-B9D4AA1A3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rtl="0"/>
            <a:r>
              <a:rPr lang="it-IT" noProof="0"/>
              <a:t>Titolo presentazione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32DF5915-4FF1-41EB-9C2F-1918DA858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it-IT" noProof="0" smtClean="0"/>
              <a:t>‹N›</a:t>
            </a:fld>
            <a:endParaRPr lang="it-IT" noProof="0"/>
          </a:p>
        </p:txBody>
      </p:sp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78AD1AF6-056E-449E-ABB4-F42FCFF2154D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egnaposto testo 15">
            <a:extLst>
              <a:ext uri="{FF2B5EF4-FFF2-40B4-BE49-F238E27FC236}">
                <a16:creationId xmlns:a16="http://schemas.microsoft.com/office/drawing/2014/main" id="{B49EFE94-C72E-4FA8-9AE2-70BFB09FB2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it-IT" noProof="0"/>
              <a:t>20XX</a:t>
            </a:r>
          </a:p>
        </p:txBody>
      </p: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897F17BC-9B89-4B33-A693-1583A7EAEED0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ttore diritto 14">
            <a:extLst>
              <a:ext uri="{FF2B5EF4-FFF2-40B4-BE49-F238E27FC236}">
                <a16:creationId xmlns:a16="http://schemas.microsoft.com/office/drawing/2014/main" id="{152FBCB0-43B1-4129-B190-2F32EAB36A7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ttore diritto 30">
            <a:extLst>
              <a:ext uri="{FF2B5EF4-FFF2-40B4-BE49-F238E27FC236}">
                <a16:creationId xmlns:a16="http://schemas.microsoft.com/office/drawing/2014/main" id="{6AF92140-8242-4A51-9463-35E60CF48BE9}"/>
              </a:ext>
            </a:extLst>
          </p:cNvPr>
          <p:cNvCxnSpPr>
            <a:cxnSpLocks/>
          </p:cNvCxnSpPr>
          <p:nvPr userDrawn="1"/>
        </p:nvCxnSpPr>
        <p:spPr>
          <a:xfrm>
            <a:off x="11192400" y="802800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ttore diritto 33">
            <a:extLst>
              <a:ext uri="{FF2B5EF4-FFF2-40B4-BE49-F238E27FC236}">
                <a16:creationId xmlns:a16="http://schemas.microsoft.com/office/drawing/2014/main" id="{48D84BA3-D783-472E-AB10-C96A8DE8D0DD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3200" y="6580800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Segnaposto testo 3">
            <a:extLst>
              <a:ext uri="{FF2B5EF4-FFF2-40B4-BE49-F238E27FC236}">
                <a16:creationId xmlns:a16="http://schemas.microsoft.com/office/drawing/2014/main" id="{2BBCA2FF-2B83-4966-811C-E9FEEB77CBE4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4924863" y="3092789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it-IT" noProof="0"/>
              <a:t>Titolo oggetto 2</a:t>
            </a:r>
          </a:p>
        </p:txBody>
      </p:sp>
      <p:sp>
        <p:nvSpPr>
          <p:cNvPr id="36" name="Segnaposto testo 3">
            <a:extLst>
              <a:ext uri="{FF2B5EF4-FFF2-40B4-BE49-F238E27FC236}">
                <a16:creationId xmlns:a16="http://schemas.microsoft.com/office/drawing/2014/main" id="{663E6488-61FD-4194-B014-22CF5050C2C7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8463725" y="3092789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it-IT" noProof="0"/>
              <a:t>Titolo oggetto 3</a:t>
            </a:r>
          </a:p>
        </p:txBody>
      </p:sp>
      <p:sp>
        <p:nvSpPr>
          <p:cNvPr id="37" name="Segnaposto testo 3">
            <a:extLst>
              <a:ext uri="{FF2B5EF4-FFF2-40B4-BE49-F238E27FC236}">
                <a16:creationId xmlns:a16="http://schemas.microsoft.com/office/drawing/2014/main" id="{76A0643E-8E5C-4070-97FD-974351B1D00C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1386001" y="5203994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it-IT" noProof="0"/>
              <a:t>Titolo oggetto 4</a:t>
            </a:r>
          </a:p>
        </p:txBody>
      </p:sp>
      <p:sp>
        <p:nvSpPr>
          <p:cNvPr id="38" name="Segnaposto testo 3">
            <a:extLst>
              <a:ext uri="{FF2B5EF4-FFF2-40B4-BE49-F238E27FC236}">
                <a16:creationId xmlns:a16="http://schemas.microsoft.com/office/drawing/2014/main" id="{A4ECC130-379C-4A4E-AAC7-D84522D434E2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4924863" y="5203994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it-IT" noProof="0"/>
              <a:t>Titolo oggetto 5</a:t>
            </a:r>
          </a:p>
        </p:txBody>
      </p:sp>
      <p:sp>
        <p:nvSpPr>
          <p:cNvPr id="39" name="Segnaposto testo 3">
            <a:extLst>
              <a:ext uri="{FF2B5EF4-FFF2-40B4-BE49-F238E27FC236}">
                <a16:creationId xmlns:a16="http://schemas.microsoft.com/office/drawing/2014/main" id="{C8C2920A-FB6F-4697-8CDD-0896EC262719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8463725" y="5203994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it-IT" noProof="0"/>
              <a:t>Titolo oggetto 6</a:t>
            </a:r>
          </a:p>
        </p:txBody>
      </p:sp>
      <p:sp>
        <p:nvSpPr>
          <p:cNvPr id="40" name="Segnaposto testo 3">
            <a:extLst>
              <a:ext uri="{FF2B5EF4-FFF2-40B4-BE49-F238E27FC236}">
                <a16:creationId xmlns:a16="http://schemas.microsoft.com/office/drawing/2014/main" id="{F84CD40D-D65C-419A-B22F-5633C9254F52}"/>
              </a:ext>
            </a:extLst>
          </p:cNvPr>
          <p:cNvSpPr>
            <a:spLocks noGrp="1"/>
          </p:cNvSpPr>
          <p:nvPr>
            <p:ph type="body" sz="half" idx="21" hasCustomPrompt="1"/>
          </p:nvPr>
        </p:nvSpPr>
        <p:spPr>
          <a:xfrm>
            <a:off x="1386001" y="3516353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it-IT" noProof="0"/>
              <a:t>Fare clic per modificare lo stile del titolo</a:t>
            </a:r>
          </a:p>
        </p:txBody>
      </p:sp>
      <p:sp>
        <p:nvSpPr>
          <p:cNvPr id="41" name="Segnaposto testo 3">
            <a:extLst>
              <a:ext uri="{FF2B5EF4-FFF2-40B4-BE49-F238E27FC236}">
                <a16:creationId xmlns:a16="http://schemas.microsoft.com/office/drawing/2014/main" id="{4902ECF4-C668-49EA-AD7B-E0B3332DE48A}"/>
              </a:ext>
            </a:extLst>
          </p:cNvPr>
          <p:cNvSpPr>
            <a:spLocks noGrp="1"/>
          </p:cNvSpPr>
          <p:nvPr>
            <p:ph type="body" sz="half" idx="22" hasCustomPrompt="1"/>
          </p:nvPr>
        </p:nvSpPr>
        <p:spPr>
          <a:xfrm>
            <a:off x="4924863" y="3516353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1600" i="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it-IT" noProof="0"/>
              <a:t>Fare clic per modificare lo stile del titolo</a:t>
            </a:r>
          </a:p>
        </p:txBody>
      </p:sp>
      <p:sp>
        <p:nvSpPr>
          <p:cNvPr id="42" name="Segnaposto testo 3">
            <a:extLst>
              <a:ext uri="{FF2B5EF4-FFF2-40B4-BE49-F238E27FC236}">
                <a16:creationId xmlns:a16="http://schemas.microsoft.com/office/drawing/2014/main" id="{648A6F22-3F59-4E0F-BAE5-9B7E0D16D33F}"/>
              </a:ext>
            </a:extLst>
          </p:cNvPr>
          <p:cNvSpPr>
            <a:spLocks noGrp="1"/>
          </p:cNvSpPr>
          <p:nvPr>
            <p:ph type="body" sz="half" idx="23" hasCustomPrompt="1"/>
          </p:nvPr>
        </p:nvSpPr>
        <p:spPr>
          <a:xfrm>
            <a:off x="8463725" y="3516353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it-IT" noProof="0"/>
              <a:t>Fare clic per modificare lo stile del titolo</a:t>
            </a:r>
          </a:p>
        </p:txBody>
      </p:sp>
      <p:sp>
        <p:nvSpPr>
          <p:cNvPr id="43" name="Segnaposto testo 3">
            <a:extLst>
              <a:ext uri="{FF2B5EF4-FFF2-40B4-BE49-F238E27FC236}">
                <a16:creationId xmlns:a16="http://schemas.microsoft.com/office/drawing/2014/main" id="{5689CAE6-6963-412E-9DAD-B7B5AFC41DCF}"/>
              </a:ext>
            </a:extLst>
          </p:cNvPr>
          <p:cNvSpPr>
            <a:spLocks noGrp="1"/>
          </p:cNvSpPr>
          <p:nvPr>
            <p:ph type="body" sz="half" idx="24" hasCustomPrompt="1"/>
          </p:nvPr>
        </p:nvSpPr>
        <p:spPr>
          <a:xfrm>
            <a:off x="1386001" y="5627558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it-IT" noProof="0"/>
              <a:t>Fare clic per modificare lo stile del titolo</a:t>
            </a:r>
          </a:p>
        </p:txBody>
      </p:sp>
      <p:sp>
        <p:nvSpPr>
          <p:cNvPr id="44" name="Segnaposto testo 3">
            <a:extLst>
              <a:ext uri="{FF2B5EF4-FFF2-40B4-BE49-F238E27FC236}">
                <a16:creationId xmlns:a16="http://schemas.microsoft.com/office/drawing/2014/main" id="{98D9757D-1411-42F4-AABD-CC173E4A038B}"/>
              </a:ext>
            </a:extLst>
          </p:cNvPr>
          <p:cNvSpPr>
            <a:spLocks noGrp="1"/>
          </p:cNvSpPr>
          <p:nvPr>
            <p:ph type="body" sz="half" idx="25" hasCustomPrompt="1"/>
          </p:nvPr>
        </p:nvSpPr>
        <p:spPr>
          <a:xfrm>
            <a:off x="4924863" y="5627558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it-IT" noProof="0"/>
              <a:t>Fare clic per modificare lo stile del titolo</a:t>
            </a:r>
          </a:p>
        </p:txBody>
      </p:sp>
      <p:sp>
        <p:nvSpPr>
          <p:cNvPr id="45" name="Segnaposto testo 3">
            <a:extLst>
              <a:ext uri="{FF2B5EF4-FFF2-40B4-BE49-F238E27FC236}">
                <a16:creationId xmlns:a16="http://schemas.microsoft.com/office/drawing/2014/main" id="{0590AA6E-50BC-4492-8B87-7D8D4A8A5E76}"/>
              </a:ext>
            </a:extLst>
          </p:cNvPr>
          <p:cNvSpPr>
            <a:spLocks noGrp="1"/>
          </p:cNvSpPr>
          <p:nvPr>
            <p:ph type="body" sz="half" idx="26" hasCustomPrompt="1"/>
          </p:nvPr>
        </p:nvSpPr>
        <p:spPr>
          <a:xfrm>
            <a:off x="8463725" y="5627558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it-IT" noProof="0"/>
              <a:t>Fare clic per modificare lo stile del titolo</a:t>
            </a:r>
          </a:p>
        </p:txBody>
      </p:sp>
      <p:sp>
        <p:nvSpPr>
          <p:cNvPr id="47" name="Segnaposto immagine 46">
            <a:extLst>
              <a:ext uri="{FF2B5EF4-FFF2-40B4-BE49-F238E27FC236}">
                <a16:creationId xmlns:a16="http://schemas.microsoft.com/office/drawing/2014/main" id="{64786CCE-CCCC-4B2D-890D-9D719713DB7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498434" y="2215180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48" name="Segnaposto immagine 46">
            <a:extLst>
              <a:ext uri="{FF2B5EF4-FFF2-40B4-BE49-F238E27FC236}">
                <a16:creationId xmlns:a16="http://schemas.microsoft.com/office/drawing/2014/main" id="{EB08972C-68CE-41CC-9351-3DD741E5393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5033744" y="22151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49" name="Segnaposto immagine 46">
            <a:extLst>
              <a:ext uri="{FF2B5EF4-FFF2-40B4-BE49-F238E27FC236}">
                <a16:creationId xmlns:a16="http://schemas.microsoft.com/office/drawing/2014/main" id="{6347D157-8108-4656-88F3-59B693C47F9B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8569054" y="22151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50" name="Segnaposto immagine 46">
            <a:extLst>
              <a:ext uri="{FF2B5EF4-FFF2-40B4-BE49-F238E27FC236}">
                <a16:creationId xmlns:a16="http://schemas.microsoft.com/office/drawing/2014/main" id="{B4548244-F89A-4EA8-9DB4-056E45B2FDF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1498434" y="4347291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51" name="Segnaposto immagine 46">
            <a:extLst>
              <a:ext uri="{FF2B5EF4-FFF2-40B4-BE49-F238E27FC236}">
                <a16:creationId xmlns:a16="http://schemas.microsoft.com/office/drawing/2014/main" id="{6B46EEEA-383D-42CD-ABFC-86BD330E07A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5033744" y="43472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52" name="Segnaposto immagine 46">
            <a:extLst>
              <a:ext uri="{FF2B5EF4-FFF2-40B4-BE49-F238E27FC236}">
                <a16:creationId xmlns:a16="http://schemas.microsoft.com/office/drawing/2014/main" id="{DF75483C-CE05-4E90-8A93-D04244423927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8569054" y="43472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54" name="Rettangolo 53">
            <a:extLst>
              <a:ext uri="{FF2B5EF4-FFF2-40B4-BE49-F238E27FC236}">
                <a16:creationId xmlns:a16="http://schemas.microsoft.com/office/drawing/2014/main" id="{1C2768A5-0309-41B3-94FB-AA3A2FCB638E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39206215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i ringraziamen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14">
            <a:extLst>
              <a:ext uri="{FF2B5EF4-FFF2-40B4-BE49-F238E27FC236}">
                <a16:creationId xmlns:a16="http://schemas.microsoft.com/office/drawing/2014/main" id="{385FB182-4CCC-45D7-A2A4-A593CA00EB5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7E8E2AFE-9147-47F3-ADFE-AD251E989D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14400" y="1144587"/>
            <a:ext cx="9395400" cy="1483413"/>
          </a:xfrm>
        </p:spPr>
        <p:txBody>
          <a:bodyPr rtlCol="0">
            <a:noAutofit/>
          </a:bodyPr>
          <a:lstStyle>
            <a:lvl1pPr>
              <a:defRPr sz="5500"/>
            </a:lvl1pPr>
          </a:lstStyle>
          <a:p>
            <a:pPr rtl="0"/>
            <a:r>
              <a:rPr lang="it-IT" noProof="0"/>
              <a:t>GRAZIE!</a:t>
            </a:r>
            <a:br>
              <a:rPr lang="it-IT" noProof="0"/>
            </a:br>
            <a:r>
              <a:rPr lang="it-IT" noProof="0"/>
              <a:t>A TUTTI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9B46BDE-7853-435A-80A6-D25940D17A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AAF60E5-5800-417A-A72B-0CF02044F5BD}" type="datetime1">
              <a:rPr lang="it-IT" noProof="0" smtClean="0"/>
              <a:t>24/01/2023</a:t>
            </a:fld>
            <a:endParaRPr lang="it-IT" noProof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4C83E82-A916-403C-8BE8-252132A942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noProof="0"/>
              <a:t>Titolo presentazione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C7F2326-238E-4FE6-8842-680DE4A04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it-IT" noProof="0" smtClean="0"/>
              <a:t>‹N›</a:t>
            </a:fld>
            <a:endParaRPr lang="it-IT" noProof="0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8B9D0891-2A9E-4F35-82BE-7966AECBB0F1}"/>
              </a:ext>
            </a:extLst>
          </p:cNvPr>
          <p:cNvSpPr/>
          <p:nvPr userDrawn="1"/>
        </p:nvSpPr>
        <p:spPr>
          <a:xfrm>
            <a:off x="1379621" y="0"/>
            <a:ext cx="144000" cy="248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10" name="Sottotitolo 2">
            <a:extLst>
              <a:ext uri="{FF2B5EF4-FFF2-40B4-BE49-F238E27FC236}">
                <a16:creationId xmlns:a16="http://schemas.microsoft.com/office/drawing/2014/main" id="{E52F6420-3AFC-4D7F-A45D-56EA5EFC0D18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812758" y="3038688"/>
            <a:ext cx="9144000" cy="1397991"/>
          </a:xfrm>
        </p:spPr>
        <p:txBody>
          <a:bodyPr rtlCol="0"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it-IT" noProof="0"/>
              <a:t>Lorem Ipsum</a:t>
            </a:r>
            <a:br>
              <a:rPr lang="it-IT" noProof="0"/>
            </a:br>
            <a:r>
              <a:rPr lang="it-IT" noProof="0"/>
              <a:t>Dolor</a:t>
            </a:r>
          </a:p>
        </p:txBody>
      </p: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2BC78E93-F6DF-44C7-A9BB-D035C397BFD5}"/>
              </a:ext>
            </a:extLst>
          </p:cNvPr>
          <p:cNvCxnSpPr/>
          <p:nvPr userDrawn="1"/>
        </p:nvCxnSpPr>
        <p:spPr>
          <a:xfrm>
            <a:off x="1957137" y="2883641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C87BFFD5-4519-4811-BDD2-3B0318780ACC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0391274" y="6172200"/>
            <a:ext cx="13716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egnaposto testo 14">
            <a:extLst>
              <a:ext uri="{FF2B5EF4-FFF2-40B4-BE49-F238E27FC236}">
                <a16:creationId xmlns:a16="http://schemas.microsoft.com/office/drawing/2014/main" id="{A4E36001-6B54-4F6D-9532-965904F3C33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16048" y="5377580"/>
            <a:ext cx="1460500" cy="481013"/>
          </a:xfrm>
        </p:spPr>
        <p:txBody>
          <a:bodyPr rtlCol="0"/>
          <a:lstStyle>
            <a:lvl1pPr marL="0" indent="0" algn="r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rtl="0"/>
            <a:r>
              <a:rPr lang="it-IT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0585837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sitiva di ringraziamen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tangolo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-1" y="0"/>
            <a:ext cx="12191989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2522758"/>
            <a:ext cx="8807116" cy="2387600"/>
          </a:xfrm>
        </p:spPr>
        <p:txBody>
          <a:bodyPr rtlCol="0"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GRAZIE!</a:t>
            </a:r>
            <a:br>
              <a:rPr lang="it-IT" noProof="0"/>
            </a:br>
            <a:r>
              <a:rPr lang="it-IT" noProof="0"/>
              <a:t>A TUTTI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5257226"/>
            <a:ext cx="9144000" cy="1397991"/>
          </a:xfrm>
        </p:spPr>
        <p:txBody>
          <a:bodyPr rtlCol="0"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it-IT" noProof="0"/>
              <a:t>Lorem Ipsum</a:t>
            </a:r>
            <a:br>
              <a:rPr lang="it-IT" noProof="0"/>
            </a:br>
            <a:r>
              <a:rPr lang="it-IT" noProof="0"/>
              <a:t>Dolor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3BD1A64-3B26-4D44-8D57-7CB5D555CFC4}" type="datetime1">
              <a:rPr lang="it-IT" noProof="0" smtClean="0"/>
              <a:t>24/01/2023</a:t>
            </a:fld>
            <a:endParaRPr lang="it-IT" noProof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noProof="0"/>
              <a:t>Titolo presentazione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it-IT" noProof="0" smtClean="0"/>
              <a:t>‹N›</a:t>
            </a:fld>
            <a:endParaRPr lang="it-IT" noProof="0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3438000"/>
            <a:ext cx="144000" cy="342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5102179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ttore diritto 12">
            <a:extLst>
              <a:ext uri="{FF2B5EF4-FFF2-40B4-BE49-F238E27FC236}">
                <a16:creationId xmlns:a16="http://schemas.microsoft.com/office/drawing/2014/main" id="{484AF3E3-F20C-4D84-A158-6DFC09B69A9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0391274" y="685801"/>
            <a:ext cx="13716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Segnaposto testo 14">
            <a:extLst>
              <a:ext uri="{FF2B5EF4-FFF2-40B4-BE49-F238E27FC236}">
                <a16:creationId xmlns:a16="http://schemas.microsoft.com/office/drawing/2014/main" id="{C32342D9-9DBE-4809-840C-62844DDC034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6048" y="1006893"/>
            <a:ext cx="1460500" cy="481013"/>
          </a:xfrm>
        </p:spPr>
        <p:txBody>
          <a:bodyPr rtlCol="0"/>
          <a:lstStyle>
            <a:lvl1pPr marL="0" indent="0" algn="r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rtl="0"/>
            <a:r>
              <a:rPr lang="it-IT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53495056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apositiva di ringraziamen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tangolo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4251158"/>
            <a:ext cx="12192000" cy="2606842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4700332"/>
            <a:ext cx="8807116" cy="915873"/>
          </a:xfrm>
        </p:spPr>
        <p:txBody>
          <a:bodyPr rtlCol="0"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GRAZIE!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5963075"/>
            <a:ext cx="9144000" cy="601840"/>
          </a:xfrm>
        </p:spPr>
        <p:txBody>
          <a:bodyPr rtlCol="0"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it-IT" noProof="0"/>
              <a:t>Lorem Ipsum Dolor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2EE5702-B72F-480D-8DFD-50989EF8480F}" type="datetime1">
              <a:rPr lang="it-IT" noProof="0" smtClean="0"/>
              <a:t>24/01/2023</a:t>
            </a:fld>
            <a:endParaRPr lang="it-IT" noProof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noProof="0"/>
              <a:t>Titolo presentazione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it-IT" noProof="0" smtClean="0"/>
              <a:t>‹N›</a:t>
            </a:fld>
            <a:endParaRPr lang="it-IT" noProof="0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4878000"/>
            <a:ext cx="144000" cy="19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5808027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5F632EEF-732A-4DE7-BC5A-A86C31DB6F5A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0391274" y="685801"/>
            <a:ext cx="1371600" cy="0"/>
          </a:xfrm>
          <a:prstGeom prst="line">
            <a:avLst/>
          </a:prstGeom>
          <a:ln w="254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egnaposto testo 14">
            <a:extLst>
              <a:ext uri="{FF2B5EF4-FFF2-40B4-BE49-F238E27FC236}">
                <a16:creationId xmlns:a16="http://schemas.microsoft.com/office/drawing/2014/main" id="{C54CE062-7CDB-4AB7-B86E-461B22E7F45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16048" y="1006893"/>
            <a:ext cx="1460500" cy="481013"/>
          </a:xfrm>
        </p:spPr>
        <p:txBody>
          <a:bodyPr rtlCol="0"/>
          <a:lstStyle>
            <a:lvl1pPr marL="0" indent="0" algn="r">
              <a:buNone/>
              <a:defRPr lang="en-US" sz="3000" b="1" i="0" kern="1200" dirty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rtl="0"/>
            <a:r>
              <a:rPr lang="it-IT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08363572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apositiva di ringraziamen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tangolo 12">
            <a:extLst>
              <a:ext uri="{FF2B5EF4-FFF2-40B4-BE49-F238E27FC236}">
                <a16:creationId xmlns:a16="http://schemas.microsoft.com/office/drawing/2014/main" id="{61D61DF5-2BE6-40B6-97DF-A161EF9520AA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2413986"/>
            <a:ext cx="7107331" cy="1838643"/>
          </a:xfrm>
        </p:spPr>
        <p:txBody>
          <a:bodyPr rtlCol="0"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GRAZIE!</a:t>
            </a:r>
            <a:br>
              <a:rPr lang="it-IT" noProof="0"/>
            </a:br>
            <a:r>
              <a:rPr lang="it-IT" noProof="0"/>
              <a:t>A TUTTI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4599498"/>
            <a:ext cx="7107331" cy="966857"/>
          </a:xfrm>
        </p:spPr>
        <p:txBody>
          <a:bodyPr rtlCol="0"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it-IT" noProof="0"/>
              <a:t>Lorem Ipsum</a:t>
            </a:r>
            <a:br>
              <a:rPr lang="it-IT" noProof="0"/>
            </a:br>
            <a:r>
              <a:rPr lang="it-IT" noProof="0"/>
              <a:t>Dolor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DD99074-A7DB-475A-A627-71F2CA3389F0}" type="datetime1">
              <a:rPr lang="it-IT" noProof="0" smtClean="0"/>
              <a:t>24/01/2023</a:t>
            </a:fld>
            <a:endParaRPr lang="it-IT" noProof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noProof="0"/>
              <a:t>Titolo presentazione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it-IT" noProof="0" smtClean="0"/>
              <a:t>‹N›</a:t>
            </a:fld>
            <a:endParaRPr lang="it-IT" noProof="0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2740862"/>
            <a:ext cx="144000" cy="1289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4444451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56E88EDA-C5A5-4C22-8CE4-5C7FDCF2E859}"/>
              </a:ext>
            </a:extLst>
          </p:cNvPr>
          <p:cNvCxnSpPr>
            <a:cxnSpLocks/>
          </p:cNvCxnSpPr>
          <p:nvPr userDrawn="1"/>
        </p:nvCxnSpPr>
        <p:spPr>
          <a:xfrm flipV="1">
            <a:off x="11077074" y="5622756"/>
            <a:ext cx="0" cy="984222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egnaposto testo 14">
            <a:extLst>
              <a:ext uri="{FF2B5EF4-FFF2-40B4-BE49-F238E27FC236}">
                <a16:creationId xmlns:a16="http://schemas.microsoft.com/office/drawing/2014/main" id="{1B98974C-AC7A-4E66-AE1A-DBA5F1A1D05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6048" y="5513936"/>
            <a:ext cx="1460500" cy="481013"/>
          </a:xfrm>
        </p:spPr>
        <p:txBody>
          <a:bodyPr rtlCol="0"/>
          <a:lstStyle>
            <a:lvl1pPr marL="0" indent="0" algn="r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rtl="0"/>
            <a:r>
              <a:rPr lang="it-IT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20273398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iapositiva di ringraziamen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tangolo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0"/>
            <a:ext cx="12192000" cy="4446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4764500"/>
            <a:ext cx="8807116" cy="915873"/>
          </a:xfrm>
        </p:spPr>
        <p:txBody>
          <a:bodyPr rtlCol="0" anchor="b">
            <a:normAutofit/>
          </a:bodyPr>
          <a:lstStyle>
            <a:lvl1pPr algn="l">
              <a:defRPr sz="5500" b="1"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pPr rtl="0"/>
            <a:r>
              <a:rPr lang="it-IT" noProof="0"/>
              <a:t>GRAZIE!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6043285"/>
            <a:ext cx="9144000" cy="601840"/>
          </a:xfrm>
        </p:spPr>
        <p:txBody>
          <a:bodyPr rtlCol="0">
            <a:normAutofit/>
          </a:bodyPr>
          <a:lstStyle>
            <a:lvl1pPr marL="0" indent="0" algn="l">
              <a:buNone/>
              <a:defRPr sz="3000" b="1" i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it-IT" noProof="0"/>
              <a:t>Lorem Ipsum Dolor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2FEF768-305A-4E74-8D20-9C452F74D9D1}" type="datetime1">
              <a:rPr lang="it-IT" noProof="0" smtClean="0"/>
              <a:t>24/01/2023</a:t>
            </a:fld>
            <a:endParaRPr lang="it-IT" noProof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rtl="0"/>
            <a:r>
              <a:rPr lang="it-IT" noProof="0"/>
              <a:t>Titolo presentazione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rtl="0"/>
            <a:fld id="{95CBEC59-7FF9-4688-98DF-89832A0C9025}" type="slidenum">
              <a:rPr lang="it-IT" noProof="0" smtClean="0"/>
              <a:pPr/>
              <a:t>‹N›</a:t>
            </a:fld>
            <a:endParaRPr lang="it-IT" noProof="0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4950000"/>
            <a:ext cx="144000" cy="190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cxnSp>
        <p:nvCxnSpPr>
          <p:cNvPr id="13" name="Connettore diritto 12">
            <a:extLst>
              <a:ext uri="{FF2B5EF4-FFF2-40B4-BE49-F238E27FC236}">
                <a16:creationId xmlns:a16="http://schemas.microsoft.com/office/drawing/2014/main" id="{484AF3E3-F20C-4D84-A158-6DFC09B69A91}"/>
              </a:ext>
            </a:extLst>
          </p:cNvPr>
          <p:cNvCxnSpPr>
            <a:cxnSpLocks/>
          </p:cNvCxnSpPr>
          <p:nvPr userDrawn="1"/>
        </p:nvCxnSpPr>
        <p:spPr>
          <a:xfrm rot="10800000">
            <a:off x="10820400" y="870003"/>
            <a:ext cx="13716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Segnaposto testo 14">
            <a:extLst>
              <a:ext uri="{FF2B5EF4-FFF2-40B4-BE49-F238E27FC236}">
                <a16:creationId xmlns:a16="http://schemas.microsoft.com/office/drawing/2014/main" id="{C32342D9-9DBE-4809-840C-62844DDC034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668000" y="1005185"/>
            <a:ext cx="1460500" cy="481013"/>
          </a:xfrm>
        </p:spPr>
        <p:txBody>
          <a:bodyPr rtlCol="0"/>
          <a:lstStyle>
            <a:lvl1pPr marL="0" indent="0" algn="l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rtl="0"/>
            <a:r>
              <a:rPr lang="it-IT" noProof="0"/>
              <a:t>20XX</a:t>
            </a:r>
          </a:p>
        </p:txBody>
      </p: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5475710E-5533-4BB2-A66B-352BB2B1F9CB}"/>
              </a:ext>
            </a:extLst>
          </p:cNvPr>
          <p:cNvCxnSpPr/>
          <p:nvPr userDrawn="1"/>
        </p:nvCxnSpPr>
        <p:spPr>
          <a:xfrm>
            <a:off x="1957137" y="5823067"/>
            <a:ext cx="930442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3180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olo diapositiv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tangolo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-1"/>
            <a:ext cx="12192000" cy="446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4785756"/>
            <a:ext cx="8807116" cy="915873"/>
          </a:xfrm>
        </p:spPr>
        <p:txBody>
          <a:bodyPr rtlCol="0" anchor="b">
            <a:normAutofit/>
          </a:bodyPr>
          <a:lstStyle>
            <a:lvl1pPr algn="l">
              <a:defRPr sz="5500" b="1"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pPr rtl="0"/>
            <a:r>
              <a:rPr lang="it-IT" noProof="0"/>
              <a:t>TITOLO PRESENTAZIONE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6050473"/>
            <a:ext cx="9144000" cy="601840"/>
          </a:xfrm>
        </p:spPr>
        <p:txBody>
          <a:bodyPr rtlCol="0">
            <a:normAutofit/>
          </a:bodyPr>
          <a:lstStyle>
            <a:lvl1pPr marL="0" indent="0" algn="l">
              <a:buNone/>
              <a:defRPr sz="3000" b="1" i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it-IT" noProof="0"/>
              <a:t>Lorem Ipsum Dolor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C3369BB-8BD3-4037-BB8D-DD0D1D996E3B}" type="datetime1">
              <a:rPr lang="it-IT" noProof="0" smtClean="0"/>
              <a:t>24/01/2023</a:t>
            </a:fld>
            <a:endParaRPr lang="it-IT" noProof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noProof="0"/>
              <a:t>Titolo presentazione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it-IT" noProof="0" smtClean="0"/>
              <a:t>‹N›</a:t>
            </a:fld>
            <a:endParaRPr lang="it-IT" noProof="0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4950000"/>
            <a:ext cx="144000" cy="190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5882423"/>
            <a:ext cx="930442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ttore diritto 12">
            <a:extLst>
              <a:ext uri="{FF2B5EF4-FFF2-40B4-BE49-F238E27FC236}">
                <a16:creationId xmlns:a16="http://schemas.microsoft.com/office/drawing/2014/main" id="{484AF3E3-F20C-4D84-A158-6DFC09B69A91}"/>
              </a:ext>
            </a:extLst>
          </p:cNvPr>
          <p:cNvCxnSpPr>
            <a:cxnSpLocks/>
          </p:cNvCxnSpPr>
          <p:nvPr userDrawn="1"/>
        </p:nvCxnSpPr>
        <p:spPr>
          <a:xfrm rot="10800000">
            <a:off x="10820400" y="870003"/>
            <a:ext cx="13716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Segnaposto testo 14">
            <a:extLst>
              <a:ext uri="{FF2B5EF4-FFF2-40B4-BE49-F238E27FC236}">
                <a16:creationId xmlns:a16="http://schemas.microsoft.com/office/drawing/2014/main" id="{C32342D9-9DBE-4809-840C-62844DDC034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668000" y="1005185"/>
            <a:ext cx="1460500" cy="481013"/>
          </a:xfrm>
        </p:spPr>
        <p:txBody>
          <a:bodyPr rtlCol="0"/>
          <a:lstStyle>
            <a:lvl1pPr marL="0" indent="0" algn="l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rtl="0"/>
            <a:r>
              <a:rPr lang="it-IT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9861559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contenu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ttangolo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9641" y="458919"/>
            <a:ext cx="9971159" cy="1325563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it-IT" noProof="0"/>
              <a:t>CONTENUTO DIAPOSITIVA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A18B931-E896-4471-A71A-819D3B68292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29641" y="3775165"/>
            <a:ext cx="9971158" cy="2427923"/>
          </a:xfrm>
        </p:spPr>
        <p:txBody>
          <a:bodyPr rtlCol="0">
            <a:normAutofit/>
          </a:bodyPr>
          <a:lstStyle>
            <a:lvl1pPr marL="0" indent="0">
              <a:buNone/>
              <a:defRPr sz="1600" i="0">
                <a:solidFill>
                  <a:schemeClr val="bg1"/>
                </a:solidFill>
              </a:defRPr>
            </a:lvl1pPr>
            <a:lvl2pPr marL="457200" indent="0">
              <a:buNone/>
              <a:defRPr sz="1800" i="1">
                <a:solidFill>
                  <a:schemeClr val="bg1"/>
                </a:solidFill>
              </a:defRPr>
            </a:lvl2pPr>
            <a:lvl3pPr marL="914400" indent="0">
              <a:buNone/>
              <a:defRPr sz="1600" i="1">
                <a:solidFill>
                  <a:schemeClr val="bg1"/>
                </a:solidFill>
              </a:defRPr>
            </a:lvl3pPr>
            <a:lvl4pPr marL="1371600" indent="0">
              <a:buNone/>
              <a:defRPr sz="1400" i="1">
                <a:solidFill>
                  <a:schemeClr val="bg1"/>
                </a:solidFill>
              </a:defRPr>
            </a:lvl4pPr>
            <a:lvl5pPr marL="1828800" indent="0">
              <a:buNone/>
              <a:defRPr sz="1400" i="1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6455F0F-EF5F-46EB-9349-E58F06D2E989}" type="datetime1">
              <a:rPr lang="it-IT" noProof="0" smtClean="0"/>
              <a:t>24/01/2023</a:t>
            </a:fld>
            <a:endParaRPr lang="it-IT" noProof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noProof="0"/>
              <a:t>Titolo presentazione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it-IT" noProof="0" smtClean="0"/>
              <a:t>‹N›</a:t>
            </a:fld>
            <a:endParaRPr lang="it-IT" noProof="0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687289" y="0"/>
            <a:ext cx="72000" cy="1271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068863" y="1528464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ottotitolo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929641" y="1669110"/>
            <a:ext cx="9971158" cy="692595"/>
          </a:xfrm>
        </p:spPr>
        <p:txBody>
          <a:bodyPr rtlCol="0">
            <a:normAutofit/>
          </a:bodyPr>
          <a:lstStyle>
            <a:lvl1pPr marL="0" indent="0" algn="l">
              <a:buNone/>
              <a:defRPr sz="25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it-IT" noProof="0"/>
              <a:t>Sottotitolo diapositiva</a:t>
            </a:r>
          </a:p>
        </p:txBody>
      </p:sp>
      <p:cxnSp>
        <p:nvCxnSpPr>
          <p:cNvPr id="13" name="Connettore diritto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egnaposto testo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it-IT" noProof="0"/>
              <a:t>20XX</a:t>
            </a:r>
          </a:p>
        </p:txBody>
      </p:sp>
      <p:cxnSp>
        <p:nvCxnSpPr>
          <p:cNvPr id="18" name="Connettore diritto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ttore diritto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98104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ttangolo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5532437"/>
            <a:ext cx="12192000" cy="1325563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9641" y="458919"/>
            <a:ext cx="9971159" cy="1325563"/>
          </a:xfrm>
        </p:spPr>
        <p:txBody>
          <a:bodyPr rtlCol="0"/>
          <a:lstStyle>
            <a:lvl1pPr>
              <a:defRPr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pPr rtl="0"/>
            <a:r>
              <a:rPr lang="it-IT" noProof="0"/>
              <a:t>CONTENUTO DIAPOSITIVA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A18B931-E896-4471-A71A-819D3B68292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29641" y="3133484"/>
            <a:ext cx="10515600" cy="2427923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i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None/>
              <a:defRPr sz="16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buNone/>
              <a:defRPr sz="14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buNone/>
              <a:defRPr sz="14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57532EC-455F-4DED-91CE-95B071F9BFE5}" type="datetime1">
              <a:rPr lang="it-IT" noProof="0" smtClean="0"/>
              <a:t>24/01/2023</a:t>
            </a:fld>
            <a:endParaRPr lang="it-IT" noProof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noProof="0"/>
              <a:t>Titolo presentazione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it-IT" noProof="0" smtClean="0"/>
              <a:t>‹N›</a:t>
            </a:fld>
            <a:endParaRPr lang="it-IT" noProof="0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687289" y="0"/>
            <a:ext cx="72000" cy="127101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068863" y="1528464"/>
            <a:ext cx="630936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ottotitolo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929641" y="1669110"/>
            <a:ext cx="9971158" cy="692595"/>
          </a:xfrm>
        </p:spPr>
        <p:txBody>
          <a:bodyPr rtlCol="0">
            <a:normAutofit/>
          </a:bodyPr>
          <a:lstStyle>
            <a:lvl1pPr marL="0" indent="0" algn="l">
              <a:buNone/>
              <a:defRPr sz="2500" b="1" i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it-IT" noProof="0"/>
              <a:t>Sottotitolo diapositiva</a:t>
            </a:r>
          </a:p>
        </p:txBody>
      </p:sp>
      <p:cxnSp>
        <p:nvCxnSpPr>
          <p:cNvPr id="13" name="Connettore diritto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egnaposto testo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 rtl="0"/>
            <a:r>
              <a:rPr lang="it-IT" noProof="0"/>
              <a:t>20XX</a:t>
            </a:r>
          </a:p>
        </p:txBody>
      </p:sp>
      <p:cxnSp>
        <p:nvCxnSpPr>
          <p:cNvPr id="18" name="Connettore diritto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ttore diritto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33331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olo e contenu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ttangolo 19">
            <a:extLst>
              <a:ext uri="{FF2B5EF4-FFF2-40B4-BE49-F238E27FC236}">
                <a16:creationId xmlns:a16="http://schemas.microsoft.com/office/drawing/2014/main" id="{1CF94AF4-4F78-4DA5-8571-FD66FFA6313D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21" y="546844"/>
            <a:ext cx="8997738" cy="1325563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it-IT" noProof="0"/>
              <a:t>CONTENUTO DIAPOSITIVA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A18B931-E896-4471-A71A-819D3B68292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527520" y="3581731"/>
            <a:ext cx="8997737" cy="2230464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i="0">
                <a:solidFill>
                  <a:schemeClr val="bg1"/>
                </a:solidFill>
              </a:defRPr>
            </a:lvl1pPr>
            <a:lvl2pPr marL="457200" indent="0">
              <a:buNone/>
              <a:defRPr sz="1800" i="1">
                <a:solidFill>
                  <a:schemeClr val="bg1"/>
                </a:solidFill>
              </a:defRPr>
            </a:lvl2pPr>
            <a:lvl3pPr marL="914400" indent="0">
              <a:buNone/>
              <a:defRPr sz="1600" i="1">
                <a:solidFill>
                  <a:schemeClr val="bg1"/>
                </a:solidFill>
              </a:defRPr>
            </a:lvl3pPr>
            <a:lvl4pPr marL="1371600" indent="0">
              <a:buNone/>
              <a:defRPr sz="1400" i="1">
                <a:solidFill>
                  <a:schemeClr val="bg1"/>
                </a:solidFill>
              </a:defRPr>
            </a:lvl4pPr>
            <a:lvl5pPr marL="1828800" indent="0">
              <a:buNone/>
              <a:defRPr sz="1400" i="1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3432A97-C544-4778-91FE-9CDCA8314963}" type="datetime1">
              <a:rPr lang="it-IT" noProof="0" smtClean="0"/>
              <a:t>24/01/2023</a:t>
            </a:fld>
            <a:endParaRPr lang="it-IT" noProof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90400" y="6159402"/>
            <a:ext cx="2788169" cy="365125"/>
          </a:xfrm>
        </p:spPr>
        <p:txBody>
          <a:bodyPr rtlCol="0"/>
          <a:lstStyle/>
          <a:p>
            <a:pPr rtl="0"/>
            <a:r>
              <a:rPr lang="it-IT" noProof="0"/>
              <a:t>Titolo presentazione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it-IT" noProof="0" smtClean="0"/>
              <a:t>‹N›</a:t>
            </a:fld>
            <a:endParaRPr lang="it-IT" noProof="0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8" y="244717"/>
            <a:ext cx="72000" cy="10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666742" y="1616389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ottotitolo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527520" y="1757035"/>
            <a:ext cx="8997737" cy="692595"/>
          </a:xfrm>
        </p:spPr>
        <p:txBody>
          <a:bodyPr rtlCol="0">
            <a:normAutofit/>
          </a:bodyPr>
          <a:lstStyle>
            <a:lvl1pPr marL="0" indent="0" algn="l">
              <a:buNone/>
              <a:defRPr sz="25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it-IT" noProof="0"/>
              <a:t>Sottotitolo diapositiva</a:t>
            </a:r>
          </a:p>
        </p:txBody>
      </p:sp>
      <p:cxnSp>
        <p:nvCxnSpPr>
          <p:cNvPr id="13" name="Connettore diritto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0938200" y="1341281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egnaposto testo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31016" y="1377655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it-IT" noProof="0"/>
              <a:t>20XX</a:t>
            </a:r>
          </a:p>
        </p:txBody>
      </p:sp>
      <p:cxnSp>
        <p:nvCxnSpPr>
          <p:cNvPr id="19" name="Connettore diritto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ttore diritto 22">
            <a:extLst>
              <a:ext uri="{FF2B5EF4-FFF2-40B4-BE49-F238E27FC236}">
                <a16:creationId xmlns:a16="http://schemas.microsoft.com/office/drawing/2014/main" id="{480265F1-E793-484F-ADC9-31450ADF8B0E}"/>
              </a:ext>
            </a:extLst>
          </p:cNvPr>
          <p:cNvCxnSpPr>
            <a:cxnSpLocks/>
          </p:cNvCxnSpPr>
          <p:nvPr userDrawn="1"/>
        </p:nvCxnSpPr>
        <p:spPr>
          <a:xfrm>
            <a:off x="256374" y="6168360"/>
            <a:ext cx="1508418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66882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olo e contenu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ttangolo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1443655"/>
            <a:ext cx="4143555" cy="1536580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it-IT" noProof="0"/>
              <a:t>CONTENUTO</a:t>
            </a:r>
            <a:br>
              <a:rPr lang="it-IT" noProof="0"/>
            </a:br>
            <a:r>
              <a:rPr lang="it-IT" noProof="0"/>
              <a:t>DIAPOSITIVA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A18B931-E896-4471-A71A-819D3B68292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871409" y="2588054"/>
            <a:ext cx="5228216" cy="3122935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i="0">
                <a:solidFill>
                  <a:schemeClr val="bg1"/>
                </a:solidFill>
              </a:defRPr>
            </a:lvl1pPr>
            <a:lvl2pPr marL="457200" indent="0">
              <a:buNone/>
              <a:defRPr sz="1800" i="1">
                <a:solidFill>
                  <a:schemeClr val="bg1"/>
                </a:solidFill>
              </a:defRPr>
            </a:lvl2pPr>
            <a:lvl3pPr marL="914400" indent="0">
              <a:buNone/>
              <a:defRPr sz="1600" i="1">
                <a:solidFill>
                  <a:schemeClr val="bg1"/>
                </a:solidFill>
              </a:defRPr>
            </a:lvl3pPr>
            <a:lvl4pPr marL="1371600" indent="0">
              <a:buNone/>
              <a:defRPr sz="1400" i="1">
                <a:solidFill>
                  <a:schemeClr val="bg1"/>
                </a:solidFill>
              </a:defRPr>
            </a:lvl4pPr>
            <a:lvl5pPr marL="1828800" indent="0">
              <a:buNone/>
              <a:defRPr sz="1400" i="1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9F6D8C2-54ED-4F09-989E-21E36996C2DB}" type="datetime1">
              <a:rPr lang="it-IT" noProof="0" smtClean="0"/>
              <a:t>24/01/2023</a:t>
            </a:fld>
            <a:endParaRPr lang="it-IT" noProof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noProof="0"/>
              <a:t>Titolo presentazione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it-IT" noProof="0" smtClean="0"/>
              <a:t>‹N›</a:t>
            </a:fld>
            <a:endParaRPr lang="it-IT" noProof="0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1684524"/>
            <a:ext cx="72000" cy="9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666741" y="2882481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ottotitolo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527519" y="3023127"/>
            <a:ext cx="4143555" cy="692595"/>
          </a:xfrm>
        </p:spPr>
        <p:txBody>
          <a:bodyPr rtlCol="0">
            <a:normAutofit/>
          </a:bodyPr>
          <a:lstStyle>
            <a:lvl1pPr marL="0" indent="0" algn="l">
              <a:buNone/>
              <a:defRPr sz="25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it-IT" noProof="0"/>
              <a:t>Sottotitolo diapositiva</a:t>
            </a:r>
          </a:p>
        </p:txBody>
      </p:sp>
      <p:cxnSp>
        <p:nvCxnSpPr>
          <p:cNvPr id="13" name="Connettore diritto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egnaposto testo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it-IT" noProof="0"/>
              <a:t>20XX</a:t>
            </a:r>
          </a:p>
        </p:txBody>
      </p:sp>
      <p:cxnSp>
        <p:nvCxnSpPr>
          <p:cNvPr id="18" name="Connettore diritto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ttore diritto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6381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51E1EAD-812A-4236-9F79-679D72C2B8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14873" y="6187538"/>
            <a:ext cx="32566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i="1">
                <a:solidFill>
                  <a:schemeClr val="tx2"/>
                </a:solidFill>
              </a:defRPr>
            </a:lvl1pPr>
          </a:lstStyle>
          <a:p>
            <a:pPr rtl="0"/>
            <a:r>
              <a:rPr lang="it-IT" noProof="0"/>
              <a:t>Titolo presentazione</a:t>
            </a:r>
          </a:p>
        </p:txBody>
      </p:sp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65A38A25-0817-41BC-96A5-5012FE15C9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1FA28A22-3D06-43EE-BD32-97F90FEA19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it-IT" noProof="0" dirty="0"/>
              <a:t>Fare clic per modificare lo stile del titolo</a:t>
            </a:r>
          </a:p>
          <a:p>
            <a:pPr lvl="1" rtl="0"/>
            <a:r>
              <a:rPr lang="it-IT" noProof="0" dirty="0"/>
              <a:t>Secondo livello</a:t>
            </a:r>
          </a:p>
          <a:p>
            <a:pPr lvl="2" rtl="0"/>
            <a:r>
              <a:rPr lang="it-IT" noProof="0" dirty="0"/>
              <a:t>Terzo livello</a:t>
            </a:r>
          </a:p>
          <a:p>
            <a:pPr lvl="3" rtl="0"/>
            <a:r>
              <a:rPr lang="it-IT" noProof="0" dirty="0"/>
              <a:t>Quarto livello</a:t>
            </a:r>
          </a:p>
          <a:p>
            <a:pPr lvl="4" rtl="0"/>
            <a:r>
              <a:rPr lang="it-IT" noProof="0" dirty="0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8DAC635-0473-40DB-A82D-46D5F635BC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24400" y="618753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i="1">
                <a:solidFill>
                  <a:schemeClr val="tx2"/>
                </a:solidFill>
              </a:defRPr>
            </a:lvl1pPr>
          </a:lstStyle>
          <a:p>
            <a:pPr rtl="0"/>
            <a:fld id="{A142BE8D-6400-40C5-BBF9-260577D0F524}" type="datetime1">
              <a:rPr lang="it-IT" noProof="0" smtClean="0"/>
              <a:t>24/01/2023</a:t>
            </a:fld>
            <a:endParaRPr lang="it-IT" noProof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FBD12B9-96FA-4883-88FA-2071321A43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49751" y="618753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i="1">
                <a:solidFill>
                  <a:schemeClr val="tx2"/>
                </a:solidFill>
              </a:defRPr>
            </a:lvl1pPr>
          </a:lstStyle>
          <a:p>
            <a:pPr rtl="0"/>
            <a:fld id="{95CBEC59-7FF9-4688-98DF-89832A0C9025}" type="slidenum">
              <a:rPr lang="it-IT" noProof="0" smtClean="0"/>
              <a:pPr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4359783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9" r:id="rId2"/>
    <p:sldLayoutId id="2147483660" r:id="rId3"/>
    <p:sldLayoutId id="2147483661" r:id="rId4"/>
    <p:sldLayoutId id="2147483662" r:id="rId5"/>
    <p:sldLayoutId id="2147483650" r:id="rId6"/>
    <p:sldLayoutId id="2147483663" r:id="rId7"/>
    <p:sldLayoutId id="2147483664" r:id="rId8"/>
    <p:sldLayoutId id="2147483665" r:id="rId9"/>
    <p:sldLayoutId id="2147483666" r:id="rId10"/>
    <p:sldLayoutId id="2147483651" r:id="rId11"/>
    <p:sldLayoutId id="2147483670" r:id="rId12"/>
    <p:sldLayoutId id="2147483667" r:id="rId13"/>
    <p:sldLayoutId id="2147483668" r:id="rId14"/>
    <p:sldLayoutId id="2147483671" r:id="rId15"/>
    <p:sldLayoutId id="2147483669" r:id="rId16"/>
    <p:sldLayoutId id="2147483653" r:id="rId17"/>
    <p:sldLayoutId id="2147483672" r:id="rId18"/>
    <p:sldLayoutId id="2147483673" r:id="rId19"/>
    <p:sldLayoutId id="2147483674" r:id="rId20"/>
    <p:sldLayoutId id="2147483676" r:id="rId21"/>
    <p:sldLayoutId id="2147483652" r:id="rId22"/>
    <p:sldLayoutId id="2147483677" r:id="rId23"/>
    <p:sldLayoutId id="2147483678" r:id="rId24"/>
    <p:sldLayoutId id="2147483679" r:id="rId25"/>
    <p:sldLayoutId id="2147483681" r:id="rId26"/>
    <p:sldLayoutId id="2147483654" r:id="rId27"/>
    <p:sldLayoutId id="2147483682" r:id="rId28"/>
    <p:sldLayoutId id="2147483683" r:id="rId29"/>
    <p:sldLayoutId id="2147483684" r:id="rId30"/>
    <p:sldLayoutId id="2147483685" r:id="rId31"/>
    <p:sldLayoutId id="2147483657" r:id="rId32"/>
    <p:sldLayoutId id="2147483686" r:id="rId33"/>
    <p:sldLayoutId id="2147483687" r:id="rId34"/>
    <p:sldLayoutId id="2147483688" r:id="rId35"/>
    <p:sldLayoutId id="2147483689" r:id="rId36"/>
    <p:sldLayoutId id="2147483656" r:id="rId37"/>
    <p:sldLayoutId id="2147483690" r:id="rId38"/>
    <p:sldLayoutId id="2147483691" r:id="rId39"/>
    <p:sldLayoutId id="2147483692" r:id="rId40"/>
    <p:sldLayoutId id="2147483697" r:id="rId41"/>
    <p:sldLayoutId id="2147483658" r:id="rId42"/>
    <p:sldLayoutId id="2147483693" r:id="rId43"/>
    <p:sldLayoutId id="2147483694" r:id="rId44"/>
    <p:sldLayoutId id="2147483695" r:id="rId45"/>
    <p:sldLayoutId id="2147483696" r:id="rId4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7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7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4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4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4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5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4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2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79FA173-4917-43E5-B91C-3914C1A8D2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12758" y="4928158"/>
            <a:ext cx="10149087" cy="915873"/>
          </a:xfrm>
        </p:spPr>
        <p:txBody>
          <a:bodyPr rtlCol="0">
            <a:normAutofit fontScale="90000"/>
          </a:bodyPr>
          <a:lstStyle/>
          <a:p>
            <a:pPr rtl="0"/>
            <a:r>
              <a:rPr lang="it-IT" dirty="0"/>
              <a:t>Business Intelligence per i Servizi Finanziari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D099D82B-F86A-4C04-9207-B25F53939FB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it-IT" dirty="0"/>
              <a:t>Quaggio Stefano 866504</a:t>
            </a:r>
          </a:p>
        </p:txBody>
      </p:sp>
    </p:spTree>
    <p:extLst>
      <p:ext uri="{BB962C8B-B14F-4D97-AF65-F5344CB8AC3E}">
        <p14:creationId xmlns:p14="http://schemas.microsoft.com/office/powerpoint/2010/main" val="30130681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FDCD96C-ADDF-4D9F-B790-CF6E3E55A9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8799" y="607100"/>
            <a:ext cx="7468751" cy="697044"/>
          </a:xfrm>
        </p:spPr>
        <p:txBody>
          <a:bodyPr rtlCol="0"/>
          <a:lstStyle/>
          <a:p>
            <a:pPr rtl="0"/>
            <a:r>
              <a:rPr lang="it-IT" dirty="0"/>
              <a:t>SARIMAX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3F040D52-4191-48B5-89BF-0F57F61C4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it-IT" smtClean="0"/>
              <a:pPr rtl="0"/>
              <a:t>10</a:t>
            </a:fld>
            <a:endParaRPr lang="it-IT"/>
          </a:p>
        </p:txBody>
      </p:sp>
      <p:sp>
        <p:nvSpPr>
          <p:cNvPr id="29" name="Segnaposto testo 28">
            <a:extLst>
              <a:ext uri="{FF2B5EF4-FFF2-40B4-BE49-F238E27FC236}">
                <a16:creationId xmlns:a16="http://schemas.microsoft.com/office/drawing/2014/main" id="{5BD9075D-1F42-4726-8EC6-EE8B416392B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rtlCol="0"/>
          <a:lstStyle/>
          <a:p>
            <a:pPr rtl="0"/>
            <a:r>
              <a:rPr lang="it-IT" dirty="0"/>
              <a:t>2023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16C2F4CF-880D-540E-7C3E-95DD91DB1E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469" y="2182424"/>
            <a:ext cx="4776554" cy="2493151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FD66A296-6F5C-CBEB-DD04-53F1A2A598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8546" y="670462"/>
            <a:ext cx="5099977" cy="2661964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4FE22BE1-AE70-0579-A69E-D84F520393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08546" y="3525574"/>
            <a:ext cx="5099977" cy="2683388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191BFD03-4B3A-A28E-D15C-35C3AE218A98}"/>
              </a:ext>
            </a:extLst>
          </p:cNvPr>
          <p:cNvSpPr txBox="1"/>
          <p:nvPr/>
        </p:nvSpPr>
        <p:spPr>
          <a:xfrm>
            <a:off x="928799" y="1185823"/>
            <a:ext cx="20044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b="1" dirty="0">
                <a:solidFill>
                  <a:schemeClr val="bg1"/>
                </a:solidFill>
              </a:rPr>
              <a:t>Migliori previsioni</a:t>
            </a:r>
          </a:p>
        </p:txBody>
      </p:sp>
    </p:spTree>
    <p:extLst>
      <p:ext uri="{BB962C8B-B14F-4D97-AF65-F5344CB8AC3E}">
        <p14:creationId xmlns:p14="http://schemas.microsoft.com/office/powerpoint/2010/main" val="28954435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FDCD96C-ADDF-4D9F-B790-CF6E3E55A9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8799" y="607100"/>
            <a:ext cx="7468751" cy="697044"/>
          </a:xfrm>
        </p:spPr>
        <p:txBody>
          <a:bodyPr rtlCol="0"/>
          <a:lstStyle/>
          <a:p>
            <a:pPr rtl="0"/>
            <a:r>
              <a:rPr lang="it-IT" dirty="0"/>
              <a:t>SARIMAX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3F040D52-4191-48B5-89BF-0F57F61C4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it-IT" smtClean="0"/>
              <a:pPr rtl="0"/>
              <a:t>11</a:t>
            </a:fld>
            <a:endParaRPr lang="it-IT"/>
          </a:p>
        </p:txBody>
      </p:sp>
      <p:sp>
        <p:nvSpPr>
          <p:cNvPr id="29" name="Segnaposto testo 28">
            <a:extLst>
              <a:ext uri="{FF2B5EF4-FFF2-40B4-BE49-F238E27FC236}">
                <a16:creationId xmlns:a16="http://schemas.microsoft.com/office/drawing/2014/main" id="{5BD9075D-1F42-4726-8EC6-EE8B416392B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rtlCol="0"/>
          <a:lstStyle/>
          <a:p>
            <a:pPr rtl="0"/>
            <a:r>
              <a:rPr lang="it-IT" dirty="0"/>
              <a:t>2023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16C2F4CF-880D-540E-7C3E-95DD91DB1E2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18469" y="2182424"/>
            <a:ext cx="4776553" cy="2493151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FD66A296-6F5C-CBEB-DD04-53F1A2A5989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608546" y="683614"/>
            <a:ext cx="5099977" cy="2635659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4FE22BE1-AE70-0579-A69E-D84F520393A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608546" y="3536286"/>
            <a:ext cx="5099977" cy="2661963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B79BA344-15A7-C0C1-B58E-815BAC28BA2D}"/>
              </a:ext>
            </a:extLst>
          </p:cNvPr>
          <p:cNvSpPr txBox="1"/>
          <p:nvPr/>
        </p:nvSpPr>
        <p:spPr>
          <a:xfrm>
            <a:off x="928799" y="1185823"/>
            <a:ext cx="20500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b="1" dirty="0">
                <a:solidFill>
                  <a:schemeClr val="bg1"/>
                </a:solidFill>
              </a:rPr>
              <a:t>Peggiori previsioni</a:t>
            </a:r>
          </a:p>
        </p:txBody>
      </p:sp>
    </p:spTree>
    <p:extLst>
      <p:ext uri="{BB962C8B-B14F-4D97-AF65-F5344CB8AC3E}">
        <p14:creationId xmlns:p14="http://schemas.microsoft.com/office/powerpoint/2010/main" val="11920322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FDCD96C-ADDF-4D9F-B790-CF6E3E55A9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317" y="2731956"/>
            <a:ext cx="7468751" cy="697044"/>
          </a:xfrm>
        </p:spPr>
        <p:txBody>
          <a:bodyPr rtlCol="0"/>
          <a:lstStyle/>
          <a:p>
            <a:pPr rtl="0"/>
            <a:r>
              <a:rPr lang="it-IT" dirty="0"/>
              <a:t>TRADING E</a:t>
            </a:r>
            <a:br>
              <a:rPr lang="it-IT" dirty="0"/>
            </a:br>
            <a:r>
              <a:rPr lang="it-IT" dirty="0"/>
              <a:t>BACKTESTING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3F040D52-4191-48B5-89BF-0F57F61C4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it-IT" smtClean="0"/>
              <a:pPr rtl="0"/>
              <a:t>12</a:t>
            </a:fld>
            <a:endParaRPr lang="it-IT"/>
          </a:p>
        </p:txBody>
      </p:sp>
      <p:sp>
        <p:nvSpPr>
          <p:cNvPr id="29" name="Segnaposto testo 28">
            <a:extLst>
              <a:ext uri="{FF2B5EF4-FFF2-40B4-BE49-F238E27FC236}">
                <a16:creationId xmlns:a16="http://schemas.microsoft.com/office/drawing/2014/main" id="{5BD9075D-1F42-4726-8EC6-EE8B416392B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rtlCol="0"/>
          <a:lstStyle/>
          <a:p>
            <a:pPr rtl="0"/>
            <a:r>
              <a:rPr lang="it-IT" dirty="0"/>
              <a:t>2023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E2A774D9-DE11-A271-7E00-33CBE3EDFD0F}"/>
              </a:ext>
            </a:extLst>
          </p:cNvPr>
          <p:cNvSpPr txBox="1"/>
          <p:nvPr/>
        </p:nvSpPr>
        <p:spPr>
          <a:xfrm>
            <a:off x="170317" y="3429000"/>
            <a:ext cx="26914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b="1" dirty="0">
                <a:solidFill>
                  <a:schemeClr val="bg1"/>
                </a:solidFill>
              </a:rPr>
              <a:t>Utilizzo di MACD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8DFAD931-F865-9666-F5C1-3510CE91CC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6260" y="673545"/>
            <a:ext cx="6735756" cy="5423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4658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FDCD96C-ADDF-4D9F-B790-CF6E3E55A9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8799" y="607100"/>
            <a:ext cx="7468751" cy="697044"/>
          </a:xfrm>
        </p:spPr>
        <p:txBody>
          <a:bodyPr rtlCol="0"/>
          <a:lstStyle/>
          <a:p>
            <a:pPr rtl="0"/>
            <a:r>
              <a:rPr lang="it-IT"/>
              <a:t>CAPM e FAMA FRENCH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3F040D52-4191-48B5-89BF-0F57F61C4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it-IT" smtClean="0"/>
              <a:pPr rtl="0"/>
              <a:t>13</a:t>
            </a:fld>
            <a:endParaRPr lang="it-IT"/>
          </a:p>
        </p:txBody>
      </p:sp>
      <p:sp>
        <p:nvSpPr>
          <p:cNvPr id="29" name="Segnaposto testo 28">
            <a:extLst>
              <a:ext uri="{FF2B5EF4-FFF2-40B4-BE49-F238E27FC236}">
                <a16:creationId xmlns:a16="http://schemas.microsoft.com/office/drawing/2014/main" id="{5BD9075D-1F42-4726-8EC6-EE8B416392B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rtlCol="0"/>
          <a:lstStyle/>
          <a:p>
            <a:pPr rtl="0"/>
            <a:r>
              <a:rPr lang="it-IT" dirty="0"/>
              <a:t>2023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C235869A-AE7D-6B0D-CF42-7652F41111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8489" y="1857906"/>
            <a:ext cx="3044604" cy="3142188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1DFDD97A-4862-746A-8FE8-BDDAC14B3C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9" y="1857906"/>
            <a:ext cx="3121377" cy="3142188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8A9011EE-1E90-4103-510A-1A09E65AC451}"/>
              </a:ext>
            </a:extLst>
          </p:cNvPr>
          <p:cNvSpPr txBox="1"/>
          <p:nvPr/>
        </p:nvSpPr>
        <p:spPr>
          <a:xfrm>
            <a:off x="3545221" y="5153746"/>
            <a:ext cx="6511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b="1" dirty="0">
                <a:solidFill>
                  <a:schemeClr val="bg1"/>
                </a:solidFill>
              </a:rPr>
              <a:t>Beta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806431D-63D2-4E9B-2432-EAC28687814D}"/>
              </a:ext>
            </a:extLst>
          </p:cNvPr>
          <p:cNvSpPr txBox="1"/>
          <p:nvPr/>
        </p:nvSpPr>
        <p:spPr>
          <a:xfrm>
            <a:off x="6655804" y="5153746"/>
            <a:ext cx="20017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b="1" dirty="0">
                <a:solidFill>
                  <a:schemeClr val="bg1"/>
                </a:solidFill>
              </a:rPr>
              <a:t>Rendimenti attesi</a:t>
            </a:r>
          </a:p>
        </p:txBody>
      </p:sp>
    </p:spTree>
    <p:extLst>
      <p:ext uri="{BB962C8B-B14F-4D97-AF65-F5344CB8AC3E}">
        <p14:creationId xmlns:p14="http://schemas.microsoft.com/office/powerpoint/2010/main" val="38181671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FDCD96C-ADDF-4D9F-B790-CF6E3E55A9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8799" y="607100"/>
            <a:ext cx="7468751" cy="697044"/>
          </a:xfrm>
        </p:spPr>
        <p:txBody>
          <a:bodyPr rtlCol="0"/>
          <a:lstStyle/>
          <a:p>
            <a:pPr rtl="0"/>
            <a:r>
              <a:rPr lang="it-IT" dirty="0"/>
              <a:t>RENDIMENTI PASSATI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3F040D52-4191-48B5-89BF-0F57F61C4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it-IT" smtClean="0"/>
              <a:pPr rtl="0"/>
              <a:t>14</a:t>
            </a:fld>
            <a:endParaRPr lang="it-IT"/>
          </a:p>
        </p:txBody>
      </p:sp>
      <p:sp>
        <p:nvSpPr>
          <p:cNvPr id="29" name="Segnaposto testo 28">
            <a:extLst>
              <a:ext uri="{FF2B5EF4-FFF2-40B4-BE49-F238E27FC236}">
                <a16:creationId xmlns:a16="http://schemas.microsoft.com/office/drawing/2014/main" id="{5BD9075D-1F42-4726-8EC6-EE8B416392B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rtlCol="0"/>
          <a:lstStyle/>
          <a:p>
            <a:pPr rtl="0"/>
            <a:r>
              <a:rPr lang="it-IT" dirty="0"/>
              <a:t>2023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8A9011EE-1E90-4103-510A-1A09E65AC451}"/>
              </a:ext>
            </a:extLst>
          </p:cNvPr>
          <p:cNvSpPr txBox="1"/>
          <p:nvPr/>
        </p:nvSpPr>
        <p:spPr>
          <a:xfrm>
            <a:off x="2135373" y="4969380"/>
            <a:ext cx="19351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b="1" dirty="0">
                <a:solidFill>
                  <a:schemeClr val="bg1"/>
                </a:solidFill>
              </a:rPr>
              <a:t>Metodo analitico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806431D-63D2-4E9B-2432-EAC28687814D}"/>
              </a:ext>
            </a:extLst>
          </p:cNvPr>
          <p:cNvSpPr txBox="1"/>
          <p:nvPr/>
        </p:nvSpPr>
        <p:spPr>
          <a:xfrm>
            <a:off x="7582416" y="4993647"/>
            <a:ext cx="25346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b="1" dirty="0">
                <a:solidFill>
                  <a:schemeClr val="bg1"/>
                </a:solidFill>
              </a:rPr>
              <a:t>Metodo di simulazione</a:t>
            </a:r>
          </a:p>
          <a:p>
            <a:pPr algn="ctr"/>
            <a:r>
              <a:rPr lang="it-IT" sz="2000" b="1" dirty="0">
                <a:solidFill>
                  <a:schemeClr val="bg1"/>
                </a:solidFill>
              </a:rPr>
              <a:t>(Monte Carlo)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65DA8D05-350E-54D0-1048-53FDE89B20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339" y="2018499"/>
            <a:ext cx="4671214" cy="2821002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84FA9722-67D1-4EA6-1C92-E816853E4A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2500" y="2025909"/>
            <a:ext cx="5094501" cy="2813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8777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FDCD96C-ADDF-4D9F-B790-CF6E3E55A9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8799" y="607100"/>
            <a:ext cx="7468751" cy="697044"/>
          </a:xfrm>
        </p:spPr>
        <p:txBody>
          <a:bodyPr rtlCol="0"/>
          <a:lstStyle/>
          <a:p>
            <a:pPr rtl="0"/>
            <a:r>
              <a:rPr lang="it-IT" dirty="0"/>
              <a:t>RENDIMENTI ATTESI (CAPM)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3F040D52-4191-48B5-89BF-0F57F61C4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it-IT" smtClean="0"/>
              <a:pPr rtl="0"/>
              <a:t>15</a:t>
            </a:fld>
            <a:endParaRPr lang="it-IT"/>
          </a:p>
        </p:txBody>
      </p:sp>
      <p:sp>
        <p:nvSpPr>
          <p:cNvPr id="29" name="Segnaposto testo 28">
            <a:extLst>
              <a:ext uri="{FF2B5EF4-FFF2-40B4-BE49-F238E27FC236}">
                <a16:creationId xmlns:a16="http://schemas.microsoft.com/office/drawing/2014/main" id="{5BD9075D-1F42-4726-8EC6-EE8B416392B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rtlCol="0"/>
          <a:lstStyle/>
          <a:p>
            <a:pPr rtl="0"/>
            <a:r>
              <a:rPr lang="it-IT" dirty="0"/>
              <a:t>2023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8A9011EE-1E90-4103-510A-1A09E65AC451}"/>
              </a:ext>
            </a:extLst>
          </p:cNvPr>
          <p:cNvSpPr txBox="1"/>
          <p:nvPr/>
        </p:nvSpPr>
        <p:spPr>
          <a:xfrm>
            <a:off x="2135373" y="4969380"/>
            <a:ext cx="19351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b="1" dirty="0">
                <a:solidFill>
                  <a:schemeClr val="bg1"/>
                </a:solidFill>
              </a:rPr>
              <a:t>Metodo analitico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806431D-63D2-4E9B-2432-EAC28687814D}"/>
              </a:ext>
            </a:extLst>
          </p:cNvPr>
          <p:cNvSpPr txBox="1"/>
          <p:nvPr/>
        </p:nvSpPr>
        <p:spPr>
          <a:xfrm>
            <a:off x="7582416" y="4993647"/>
            <a:ext cx="25346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b="1" dirty="0">
                <a:solidFill>
                  <a:schemeClr val="bg1"/>
                </a:solidFill>
              </a:rPr>
              <a:t>Metodo di simulazione</a:t>
            </a:r>
          </a:p>
          <a:p>
            <a:pPr algn="ctr"/>
            <a:r>
              <a:rPr lang="it-IT" sz="2000" b="1" dirty="0">
                <a:solidFill>
                  <a:schemeClr val="bg1"/>
                </a:solidFill>
              </a:rPr>
              <a:t>(Monte Carlo)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65DA8D05-350E-54D0-1048-53FDE89B204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67339" y="2018499"/>
            <a:ext cx="4671213" cy="2821002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84FA9722-67D1-4EA6-1C92-E816853E4AD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302500" y="2040865"/>
            <a:ext cx="5094501" cy="278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3346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FDCD96C-ADDF-4D9F-B790-CF6E3E55A9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8799" y="607100"/>
            <a:ext cx="7468751" cy="697044"/>
          </a:xfrm>
        </p:spPr>
        <p:txBody>
          <a:bodyPr rtlCol="0"/>
          <a:lstStyle/>
          <a:p>
            <a:pPr rtl="0"/>
            <a:r>
              <a:rPr lang="it-IT" dirty="0"/>
              <a:t>CONFRONTO PORTAFOGLI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3F040D52-4191-48B5-89BF-0F57F61C4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it-IT" smtClean="0"/>
              <a:pPr rtl="0"/>
              <a:t>16</a:t>
            </a:fld>
            <a:endParaRPr lang="it-IT"/>
          </a:p>
        </p:txBody>
      </p:sp>
      <p:sp>
        <p:nvSpPr>
          <p:cNvPr id="29" name="Segnaposto testo 28">
            <a:extLst>
              <a:ext uri="{FF2B5EF4-FFF2-40B4-BE49-F238E27FC236}">
                <a16:creationId xmlns:a16="http://schemas.microsoft.com/office/drawing/2014/main" id="{5BD9075D-1F42-4726-8EC6-EE8B416392B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rtlCol="0"/>
          <a:lstStyle/>
          <a:p>
            <a:pPr rtl="0"/>
            <a:r>
              <a:rPr lang="it-IT" dirty="0"/>
              <a:t>2023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5D9803E8-E9AB-B1CB-D199-90405E8418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9431"/>
          <a:stretch/>
        </p:blipFill>
        <p:spPr>
          <a:xfrm>
            <a:off x="1108417" y="2236942"/>
            <a:ext cx="3953427" cy="2810071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F7F70981-66A6-E94E-5847-413933FE8B4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1295"/>
          <a:stretch/>
        </p:blipFill>
        <p:spPr>
          <a:xfrm>
            <a:off x="7034893" y="2228654"/>
            <a:ext cx="4168518" cy="2810070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3483CAD2-E59F-CC49-4DD5-D0188E0060D6}"/>
              </a:ext>
            </a:extLst>
          </p:cNvPr>
          <p:cNvSpPr txBox="1"/>
          <p:nvPr/>
        </p:nvSpPr>
        <p:spPr>
          <a:xfrm>
            <a:off x="1893137" y="1731349"/>
            <a:ext cx="2383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>
                <a:solidFill>
                  <a:schemeClr val="bg1"/>
                </a:solidFill>
              </a:rPr>
              <a:t>CAPM metodo analitico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56FDF29B-7552-1AF5-C240-2BFF8BE37FB2}"/>
              </a:ext>
            </a:extLst>
          </p:cNvPr>
          <p:cNvSpPr txBox="1"/>
          <p:nvPr/>
        </p:nvSpPr>
        <p:spPr>
          <a:xfrm>
            <a:off x="7283655" y="1729554"/>
            <a:ext cx="3551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>
                <a:solidFill>
                  <a:schemeClr val="bg1"/>
                </a:solidFill>
              </a:rPr>
              <a:t>Rendimenti passati metodo analitico</a:t>
            </a:r>
          </a:p>
        </p:txBody>
      </p:sp>
    </p:spTree>
    <p:extLst>
      <p:ext uri="{BB962C8B-B14F-4D97-AF65-F5344CB8AC3E}">
        <p14:creationId xmlns:p14="http://schemas.microsoft.com/office/powerpoint/2010/main" val="32483063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FDCD96C-ADDF-4D9F-B790-CF6E3E55A9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8799" y="607100"/>
            <a:ext cx="7468751" cy="697044"/>
          </a:xfrm>
        </p:spPr>
        <p:txBody>
          <a:bodyPr rtlCol="0"/>
          <a:lstStyle/>
          <a:p>
            <a:pPr rtl="0"/>
            <a:r>
              <a:rPr lang="it-IT" dirty="0"/>
              <a:t>PRESTAZIONI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3F040D52-4191-48B5-89BF-0F57F61C4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it-IT" smtClean="0"/>
              <a:pPr rtl="0"/>
              <a:t>17</a:t>
            </a:fld>
            <a:endParaRPr lang="it-IT"/>
          </a:p>
        </p:txBody>
      </p:sp>
      <p:sp>
        <p:nvSpPr>
          <p:cNvPr id="29" name="Segnaposto testo 28">
            <a:extLst>
              <a:ext uri="{FF2B5EF4-FFF2-40B4-BE49-F238E27FC236}">
                <a16:creationId xmlns:a16="http://schemas.microsoft.com/office/drawing/2014/main" id="{5BD9075D-1F42-4726-8EC6-EE8B416392B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rtlCol="0"/>
          <a:lstStyle/>
          <a:p>
            <a:pPr rtl="0"/>
            <a:r>
              <a:rPr lang="it-IT" dirty="0"/>
              <a:t>2023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4839E925-0518-1134-ED25-5629910F53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050" y="1821542"/>
            <a:ext cx="5009234" cy="3389086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778F0080-6021-6B71-B3FD-4E6F6EE84A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6552" y="1795429"/>
            <a:ext cx="5009234" cy="3415199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E877F11-486A-7ADD-977D-28F6D004E2ED}"/>
              </a:ext>
            </a:extLst>
          </p:cNvPr>
          <p:cNvSpPr txBox="1"/>
          <p:nvPr/>
        </p:nvSpPr>
        <p:spPr>
          <a:xfrm>
            <a:off x="2228552" y="5358694"/>
            <a:ext cx="2010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>
                <a:solidFill>
                  <a:schemeClr val="bg1"/>
                </a:solidFill>
              </a:rPr>
              <a:t>Miglior </a:t>
            </a:r>
            <a:r>
              <a:rPr lang="it-IT" b="1" dirty="0" err="1">
                <a:solidFill>
                  <a:schemeClr val="bg1"/>
                </a:solidFill>
              </a:rPr>
              <a:t>sharpe</a:t>
            </a:r>
            <a:r>
              <a:rPr lang="it-IT" b="1" dirty="0">
                <a:solidFill>
                  <a:schemeClr val="bg1"/>
                </a:solidFill>
              </a:rPr>
              <a:t> ratio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118A24F1-EA05-32C0-C406-0CDD68EB7D38}"/>
              </a:ext>
            </a:extLst>
          </p:cNvPr>
          <p:cNvSpPr txBox="1"/>
          <p:nvPr/>
        </p:nvSpPr>
        <p:spPr>
          <a:xfrm>
            <a:off x="7953220" y="5358694"/>
            <a:ext cx="16001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>
                <a:solidFill>
                  <a:schemeClr val="bg1"/>
                </a:solidFill>
              </a:rPr>
              <a:t>Minor volatilità</a:t>
            </a:r>
          </a:p>
        </p:txBody>
      </p:sp>
    </p:spTree>
    <p:extLst>
      <p:ext uri="{BB962C8B-B14F-4D97-AF65-F5344CB8AC3E}">
        <p14:creationId xmlns:p14="http://schemas.microsoft.com/office/powerpoint/2010/main" val="19427381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975BCE0-C492-45D1-B14B-D698228DC08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it-IT" dirty="0"/>
              <a:t>GRAZIE!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9B0ECBC-01F6-45D4-9F4C-FD7E8B5B96A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it-IT" dirty="0"/>
              <a:t>Quaggio Stefano</a:t>
            </a:r>
          </a:p>
        </p:txBody>
      </p:sp>
    </p:spTree>
    <p:extLst>
      <p:ext uri="{BB962C8B-B14F-4D97-AF65-F5344CB8AC3E}">
        <p14:creationId xmlns:p14="http://schemas.microsoft.com/office/powerpoint/2010/main" val="3630158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2AC75E2-C7E9-4CDE-A3E7-DB7E770B9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AZIONI</a:t>
            </a:r>
            <a:br>
              <a:rPr lang="it-IT" dirty="0"/>
            </a:br>
            <a:r>
              <a:rPr lang="it-IT" dirty="0"/>
              <a:t>ANALIZZATE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5F2D16A-183F-4A38-8872-766FA01EA7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81088" y="1232230"/>
            <a:ext cx="4302495" cy="1290122"/>
          </a:xfrm>
        </p:spPr>
        <p:txBody>
          <a:bodyPr rtlCol="0">
            <a:noAutofit/>
          </a:bodyPr>
          <a:lstStyle/>
          <a:p>
            <a:pPr rtl="0"/>
            <a:r>
              <a:rPr lang="it-IT" sz="2000" b="1" dirty="0"/>
              <a:t>Aziende americane da 3 settori: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it-IT" sz="2000" b="1" dirty="0"/>
              <a:t>Tecnologico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it-IT" sz="2000" b="1" dirty="0"/>
              <a:t>Energetico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it-IT" sz="2000" b="1" dirty="0"/>
              <a:t>Sistema sanitario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37FC0AEA-646D-49DC-8618-CEFD70130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it-IT" smtClean="0"/>
              <a:t>2</a:t>
            </a:fld>
            <a:endParaRPr lang="it-IT"/>
          </a:p>
        </p:txBody>
      </p:sp>
      <p:sp>
        <p:nvSpPr>
          <p:cNvPr id="6" name="Sottotitolo 5">
            <a:extLst>
              <a:ext uri="{FF2B5EF4-FFF2-40B4-BE49-F238E27FC236}">
                <a16:creationId xmlns:a16="http://schemas.microsoft.com/office/drawing/2014/main" id="{09278663-6DFB-48C5-B58E-9F7560421BA7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 rtlCol="0"/>
          <a:lstStyle/>
          <a:p>
            <a:pPr rtl="0"/>
            <a:r>
              <a:rPr lang="it-IT" dirty="0"/>
              <a:t>Quali sono state scelte?</a:t>
            </a:r>
          </a:p>
        </p:txBody>
      </p:sp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C4252A41-D1CF-4A54-AC0D-995C22071BB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rtlCol="0"/>
          <a:lstStyle/>
          <a:p>
            <a:pPr rtl="0"/>
            <a:r>
              <a:rPr lang="it-IT" dirty="0"/>
              <a:t>2023</a:t>
            </a:r>
          </a:p>
        </p:txBody>
      </p:sp>
      <p:pic>
        <p:nvPicPr>
          <p:cNvPr id="1026" name="Picture 2" descr="Nvidia Logo PNG Transparent – Brands Logos">
            <a:extLst>
              <a:ext uri="{FF2B5EF4-FFF2-40B4-BE49-F238E27FC236}">
                <a16:creationId xmlns:a16="http://schemas.microsoft.com/office/drawing/2014/main" id="{77A20AAA-B693-8E10-BD47-15AC0FC4EF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6409" y="3190992"/>
            <a:ext cx="1134203" cy="902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MD Logo, symbol, meaning, history, PNG, brand">
            <a:extLst>
              <a:ext uri="{FF2B5EF4-FFF2-40B4-BE49-F238E27FC236}">
                <a16:creationId xmlns:a16="http://schemas.microsoft.com/office/drawing/2014/main" id="{029F5478-248F-75A7-8271-11F6298712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1717" y="4518948"/>
            <a:ext cx="1603586" cy="902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Exxon Mobil Corp. (XOM) Dividends">
            <a:extLst>
              <a:ext uri="{FF2B5EF4-FFF2-40B4-BE49-F238E27FC236}">
                <a16:creationId xmlns:a16="http://schemas.microsoft.com/office/drawing/2014/main" id="{1BA07424-E40D-82D1-C499-FB32C6A458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1867" y="3190992"/>
            <a:ext cx="1028160" cy="781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6CF14060-01AA-22FF-3DA9-591D847300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7928" y="4403887"/>
            <a:ext cx="1002099" cy="1115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jnj-logo - Knowledge Ecology International">
            <a:extLst>
              <a:ext uri="{FF2B5EF4-FFF2-40B4-BE49-F238E27FC236}">
                <a16:creationId xmlns:a16="http://schemas.microsoft.com/office/drawing/2014/main" id="{E147C154-CF4A-3860-BEB2-865634BB9C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4481" y="3181841"/>
            <a:ext cx="960924" cy="790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Pfizer Logo and symbol, meaning, history, PNG, brand">
            <a:extLst>
              <a:ext uri="{FF2B5EF4-FFF2-40B4-BE49-F238E27FC236}">
                <a16:creationId xmlns:a16="http://schemas.microsoft.com/office/drawing/2014/main" id="{4A058446-D5F5-7A5E-ABB3-B718B65B0B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853" y="4579255"/>
            <a:ext cx="1400179" cy="781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29251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FDCD96C-ADDF-4D9F-B790-CF6E3E55A9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8799" y="607100"/>
            <a:ext cx="7468751" cy="697044"/>
          </a:xfrm>
        </p:spPr>
        <p:txBody>
          <a:bodyPr rtlCol="0"/>
          <a:lstStyle/>
          <a:p>
            <a:pPr rtl="0"/>
            <a:r>
              <a:rPr lang="it-IT" dirty="0"/>
              <a:t>GRAFICO DEI PREZZI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3F040D52-4191-48B5-89BF-0F57F61C4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it-IT" smtClean="0"/>
              <a:pPr rtl="0"/>
              <a:t>3</a:t>
            </a:fld>
            <a:endParaRPr lang="it-IT"/>
          </a:p>
        </p:txBody>
      </p:sp>
      <p:sp>
        <p:nvSpPr>
          <p:cNvPr id="29" name="Segnaposto testo 28">
            <a:extLst>
              <a:ext uri="{FF2B5EF4-FFF2-40B4-BE49-F238E27FC236}">
                <a16:creationId xmlns:a16="http://schemas.microsoft.com/office/drawing/2014/main" id="{5BD9075D-1F42-4726-8EC6-EE8B416392B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rtlCol="0"/>
          <a:lstStyle/>
          <a:p>
            <a:pPr rtl="0"/>
            <a:r>
              <a:rPr lang="it-IT" dirty="0"/>
              <a:t>2023</a:t>
            </a:r>
          </a:p>
        </p:txBody>
      </p:sp>
      <p:pic>
        <p:nvPicPr>
          <p:cNvPr id="56" name="Immagine 55">
            <a:extLst>
              <a:ext uri="{FF2B5EF4-FFF2-40B4-BE49-F238E27FC236}">
                <a16:creationId xmlns:a16="http://schemas.microsoft.com/office/drawing/2014/main" id="{E142BA68-C63D-7694-68C2-9EA4315A6A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141" y="1377161"/>
            <a:ext cx="11283718" cy="4599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8016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FDCD96C-ADDF-4D9F-B790-CF6E3E55A9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8799" y="607100"/>
            <a:ext cx="7468751" cy="697044"/>
          </a:xfrm>
        </p:spPr>
        <p:txBody>
          <a:bodyPr rtlCol="0"/>
          <a:lstStyle/>
          <a:p>
            <a:pPr rtl="0"/>
            <a:r>
              <a:rPr lang="it-IT" dirty="0"/>
              <a:t>GRAFICI DEI RENDIMENTI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3F040D52-4191-48B5-89BF-0F57F61C4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it-IT" smtClean="0"/>
              <a:pPr rtl="0"/>
              <a:t>4</a:t>
            </a:fld>
            <a:endParaRPr lang="it-IT"/>
          </a:p>
        </p:txBody>
      </p:sp>
      <p:sp>
        <p:nvSpPr>
          <p:cNvPr id="29" name="Segnaposto testo 28">
            <a:extLst>
              <a:ext uri="{FF2B5EF4-FFF2-40B4-BE49-F238E27FC236}">
                <a16:creationId xmlns:a16="http://schemas.microsoft.com/office/drawing/2014/main" id="{5BD9075D-1F42-4726-8EC6-EE8B416392B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rtlCol="0"/>
          <a:lstStyle/>
          <a:p>
            <a:pPr rtl="0"/>
            <a:r>
              <a:rPr lang="it-IT" dirty="0"/>
              <a:t>2023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17D9B4A7-8BDB-8508-DAEC-39D6775B2A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9319" y="1631355"/>
            <a:ext cx="5561037" cy="4168871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C29F058F-A4AE-0A6F-890F-A9636180EE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1537" y="1818302"/>
            <a:ext cx="2410583" cy="3794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995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FDCD96C-ADDF-4D9F-B790-CF6E3E55A9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8799" y="607100"/>
            <a:ext cx="7468751" cy="697044"/>
          </a:xfrm>
        </p:spPr>
        <p:txBody>
          <a:bodyPr rtlCol="0"/>
          <a:lstStyle/>
          <a:p>
            <a:pPr rtl="0"/>
            <a:r>
              <a:rPr lang="it-IT" dirty="0"/>
              <a:t>GRAFICO DEI RENDIMENTI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3F040D52-4191-48B5-89BF-0F57F61C4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it-IT" smtClean="0"/>
              <a:pPr rtl="0"/>
              <a:t>5</a:t>
            </a:fld>
            <a:endParaRPr lang="it-IT"/>
          </a:p>
        </p:txBody>
      </p:sp>
      <p:sp>
        <p:nvSpPr>
          <p:cNvPr id="29" name="Segnaposto testo 28">
            <a:extLst>
              <a:ext uri="{FF2B5EF4-FFF2-40B4-BE49-F238E27FC236}">
                <a16:creationId xmlns:a16="http://schemas.microsoft.com/office/drawing/2014/main" id="{5BD9075D-1F42-4726-8EC6-EE8B416392B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rtlCol="0"/>
          <a:lstStyle/>
          <a:p>
            <a:pPr rtl="0"/>
            <a:r>
              <a:rPr lang="it-IT" dirty="0"/>
              <a:t>2023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822F6222-6569-A6BD-B368-3AA4FA3FBE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4439" y="1873788"/>
            <a:ext cx="7994881" cy="3606188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20DF602F-AF78-5B76-2216-DD0C683AC0A8}"/>
              </a:ext>
            </a:extLst>
          </p:cNvPr>
          <p:cNvSpPr txBox="1"/>
          <p:nvPr/>
        </p:nvSpPr>
        <p:spPr>
          <a:xfrm>
            <a:off x="614050" y="2828835"/>
            <a:ext cx="28299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chemeClr val="bg1"/>
                </a:solidFill>
              </a:rPr>
              <a:t>Sia grafico dei rendimenti logaritmici sia istogramma della distribuzione dei</a:t>
            </a:r>
          </a:p>
          <a:p>
            <a:r>
              <a:rPr lang="it-IT" b="1" dirty="0">
                <a:solidFill>
                  <a:schemeClr val="bg1"/>
                </a:solidFill>
              </a:rPr>
              <a:t>rendimenti con la densità</a:t>
            </a:r>
          </a:p>
        </p:txBody>
      </p:sp>
    </p:spTree>
    <p:extLst>
      <p:ext uri="{BB962C8B-B14F-4D97-AF65-F5344CB8AC3E}">
        <p14:creationId xmlns:p14="http://schemas.microsoft.com/office/powerpoint/2010/main" val="25865848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FDCD96C-ADDF-4D9F-B790-CF6E3E55A9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8799" y="607100"/>
            <a:ext cx="7468751" cy="697044"/>
          </a:xfrm>
        </p:spPr>
        <p:txBody>
          <a:bodyPr rtlCol="0"/>
          <a:lstStyle/>
          <a:p>
            <a:pPr rtl="0"/>
            <a:r>
              <a:rPr lang="it-IT" dirty="0"/>
              <a:t>BOXPLOT RENDIMENTI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3F040D52-4191-48B5-89BF-0F57F61C4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it-IT" smtClean="0"/>
              <a:pPr rtl="0"/>
              <a:t>6</a:t>
            </a:fld>
            <a:endParaRPr lang="it-IT"/>
          </a:p>
        </p:txBody>
      </p:sp>
      <p:sp>
        <p:nvSpPr>
          <p:cNvPr id="29" name="Segnaposto testo 28">
            <a:extLst>
              <a:ext uri="{FF2B5EF4-FFF2-40B4-BE49-F238E27FC236}">
                <a16:creationId xmlns:a16="http://schemas.microsoft.com/office/drawing/2014/main" id="{5BD9075D-1F42-4726-8EC6-EE8B416392B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rtlCol="0"/>
          <a:lstStyle/>
          <a:p>
            <a:pPr rtl="0"/>
            <a:r>
              <a:rPr lang="it-IT" dirty="0"/>
              <a:t>2023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9FEE26DC-3A56-15EB-4D55-B51E743E2E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8322" y="1511867"/>
            <a:ext cx="9835355" cy="4330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1072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FDCD96C-ADDF-4D9F-B790-CF6E3E55A9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8799" y="607100"/>
            <a:ext cx="7468751" cy="697044"/>
          </a:xfrm>
        </p:spPr>
        <p:txBody>
          <a:bodyPr rtlCol="0"/>
          <a:lstStyle/>
          <a:p>
            <a:pPr rtl="0"/>
            <a:r>
              <a:rPr lang="it-IT" dirty="0"/>
              <a:t>CORRELAZIONE E VARIANZE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3F040D52-4191-48B5-89BF-0F57F61C4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it-IT" smtClean="0"/>
              <a:pPr rtl="0"/>
              <a:t>7</a:t>
            </a:fld>
            <a:endParaRPr lang="it-IT"/>
          </a:p>
        </p:txBody>
      </p:sp>
      <p:sp>
        <p:nvSpPr>
          <p:cNvPr id="29" name="Segnaposto testo 28">
            <a:extLst>
              <a:ext uri="{FF2B5EF4-FFF2-40B4-BE49-F238E27FC236}">
                <a16:creationId xmlns:a16="http://schemas.microsoft.com/office/drawing/2014/main" id="{5BD9075D-1F42-4726-8EC6-EE8B416392B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rtlCol="0"/>
          <a:lstStyle/>
          <a:p>
            <a:pPr rtl="0"/>
            <a:r>
              <a:rPr lang="it-IT" dirty="0"/>
              <a:t>2023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33078BEF-4253-996D-AF13-E4830AFD9F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9332" y="1649081"/>
            <a:ext cx="4681737" cy="3813056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423D2E94-EAEB-8DA1-FD98-CE6C29FF0E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5059" y="1649081"/>
            <a:ext cx="4960676" cy="3813056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E23FCC57-EF56-4D72-CDAB-F3D5D1CD227F}"/>
              </a:ext>
            </a:extLst>
          </p:cNvPr>
          <p:cNvSpPr txBox="1"/>
          <p:nvPr/>
        </p:nvSpPr>
        <p:spPr>
          <a:xfrm>
            <a:off x="2166424" y="5622408"/>
            <a:ext cx="2335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>
                <a:solidFill>
                  <a:schemeClr val="bg1"/>
                </a:solidFill>
              </a:rPr>
              <a:t>Matrice di correlazione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06AB1DC2-BA3D-4038-69CF-38DB90AA93FD}"/>
              </a:ext>
            </a:extLst>
          </p:cNvPr>
          <p:cNvSpPr txBox="1"/>
          <p:nvPr/>
        </p:nvSpPr>
        <p:spPr>
          <a:xfrm>
            <a:off x="7726687" y="5622408"/>
            <a:ext cx="2246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>
                <a:solidFill>
                  <a:schemeClr val="bg1"/>
                </a:solidFill>
              </a:rPr>
              <a:t>Matrice delle varianze</a:t>
            </a:r>
          </a:p>
        </p:txBody>
      </p:sp>
    </p:spTree>
    <p:extLst>
      <p:ext uri="{BB962C8B-B14F-4D97-AF65-F5344CB8AC3E}">
        <p14:creationId xmlns:p14="http://schemas.microsoft.com/office/powerpoint/2010/main" val="27263597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FDCD96C-ADDF-4D9F-B790-CF6E3E55A9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8799" y="607100"/>
            <a:ext cx="7468751" cy="697044"/>
          </a:xfrm>
        </p:spPr>
        <p:txBody>
          <a:bodyPr rtlCol="0"/>
          <a:lstStyle/>
          <a:p>
            <a:pPr rtl="0"/>
            <a:r>
              <a:rPr lang="it-IT" dirty="0"/>
              <a:t>ANALISI STAGIONALITA’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3F040D52-4191-48B5-89BF-0F57F61C4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it-IT" smtClean="0"/>
              <a:pPr rtl="0"/>
              <a:t>8</a:t>
            </a:fld>
            <a:endParaRPr lang="it-IT"/>
          </a:p>
        </p:txBody>
      </p:sp>
      <p:sp>
        <p:nvSpPr>
          <p:cNvPr id="29" name="Segnaposto testo 28">
            <a:extLst>
              <a:ext uri="{FF2B5EF4-FFF2-40B4-BE49-F238E27FC236}">
                <a16:creationId xmlns:a16="http://schemas.microsoft.com/office/drawing/2014/main" id="{5BD9075D-1F42-4726-8EC6-EE8B416392B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rtlCol="0"/>
          <a:lstStyle/>
          <a:p>
            <a:pPr rtl="0"/>
            <a:r>
              <a:rPr lang="it-IT" dirty="0"/>
              <a:t>2023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9C697ECE-6856-2835-58B6-8D0C4FBA83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2377"/>
          <a:stretch/>
        </p:blipFill>
        <p:spPr>
          <a:xfrm>
            <a:off x="1835860" y="1493753"/>
            <a:ext cx="8520279" cy="4366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7829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FDCD96C-ADDF-4D9F-B790-CF6E3E55A9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8799" y="607100"/>
            <a:ext cx="7468751" cy="697044"/>
          </a:xfrm>
        </p:spPr>
        <p:txBody>
          <a:bodyPr rtlCol="0"/>
          <a:lstStyle/>
          <a:p>
            <a:pPr rtl="0"/>
            <a:r>
              <a:rPr lang="it-IT" dirty="0"/>
              <a:t>ANALISI PREVISIONE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3F040D52-4191-48B5-89BF-0F57F61C4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it-IT" smtClean="0"/>
              <a:pPr rtl="0"/>
              <a:t>9</a:t>
            </a:fld>
            <a:endParaRPr lang="it-IT"/>
          </a:p>
        </p:txBody>
      </p:sp>
      <p:sp>
        <p:nvSpPr>
          <p:cNvPr id="29" name="Segnaposto testo 28">
            <a:extLst>
              <a:ext uri="{FF2B5EF4-FFF2-40B4-BE49-F238E27FC236}">
                <a16:creationId xmlns:a16="http://schemas.microsoft.com/office/drawing/2014/main" id="{5BD9075D-1F42-4726-8EC6-EE8B416392B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rtlCol="0"/>
          <a:lstStyle/>
          <a:p>
            <a:pPr rtl="0"/>
            <a:r>
              <a:rPr lang="it-IT" dirty="0"/>
              <a:t>2023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BB528E97-D1C2-1C1D-6442-951171BDF1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0069" y="1457231"/>
            <a:ext cx="8191861" cy="4439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10404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ELT">
      <a:dk1>
        <a:sysClr val="windowText" lastClr="000000"/>
      </a:dk1>
      <a:lt1>
        <a:sysClr val="window" lastClr="FFFFFF"/>
      </a:lt1>
      <a:dk2>
        <a:srgbClr val="FFCD6B"/>
      </a:dk2>
      <a:lt2>
        <a:srgbClr val="BE005A"/>
      </a:lt2>
      <a:accent1>
        <a:srgbClr val="3B2CAC"/>
      </a:accent1>
      <a:accent2>
        <a:srgbClr val="0062FF"/>
      </a:accent2>
      <a:accent3>
        <a:srgbClr val="007A00"/>
      </a:accent3>
      <a:accent4>
        <a:srgbClr val="DE6600"/>
      </a:accent4>
      <a:accent5>
        <a:srgbClr val="AC0037"/>
      </a:accent5>
      <a:accent6>
        <a:srgbClr val="FFFF00"/>
      </a:accent6>
      <a:hlink>
        <a:srgbClr val="FFFFFF"/>
      </a:hlink>
      <a:folHlink>
        <a:srgbClr val="FFFFFF"/>
      </a:folHlink>
    </a:clrScheme>
    <a:fontScheme name="Custom 2">
      <a:majorFont>
        <a:latin typeface="Avenir Next LT Pro"/>
        <a:ea typeface=""/>
        <a:cs typeface=""/>
      </a:majorFont>
      <a:minorFont>
        <a:latin typeface="Speak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>
          <a:gsLst>
            <a:gs pos="0">
              <a:schemeClr val="bg2">
                <a:alpha val="85000"/>
              </a:schemeClr>
            </a:gs>
            <a:gs pos="100000">
              <a:schemeClr val="accent1">
                <a:alpha val="85000"/>
              </a:schemeClr>
            </a:gs>
          </a:gsLst>
          <a:lin ang="0" scaled="1"/>
        </a:gra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_42570519_TF22920738" id="{ECED19FB-3A30-4F27-B265-2ACDD3E809CA}" vid="{7F9F4805-8DAE-4D2C-81ED-E76395017590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f9fc9171bb41dc08635275f351de8590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29387215989a890c06011de04edfe97d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242AFFF-C96F-4C05-9045-3240A5329ECA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817F9CC6-F7CA-41EA-81DA-97EFF19429B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04F5DC0-7B0F-411B-A0C5-A1B1D5EB33B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Presentazione elegante e moderna in grassetto</Template>
  <TotalTime>199</TotalTime>
  <Words>180</Words>
  <Application>Microsoft Office PowerPoint</Application>
  <PresentationFormat>Widescreen</PresentationFormat>
  <Paragraphs>94</Paragraphs>
  <Slides>18</Slides>
  <Notes>18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18</vt:i4>
      </vt:variant>
    </vt:vector>
  </HeadingPairs>
  <TitlesOfParts>
    <vt:vector size="23" baseType="lpstr">
      <vt:lpstr>Avenir Next LT Pro</vt:lpstr>
      <vt:lpstr>Speak Pro</vt:lpstr>
      <vt:lpstr>Calibri</vt:lpstr>
      <vt:lpstr>Arial</vt:lpstr>
      <vt:lpstr>Tema di Office</vt:lpstr>
      <vt:lpstr>Business Intelligence per i Servizi Finanziari</vt:lpstr>
      <vt:lpstr>AZIONI ANALIZZATE</vt:lpstr>
      <vt:lpstr>GRAFICO DEI PREZZI</vt:lpstr>
      <vt:lpstr>GRAFICI DEI RENDIMENTI</vt:lpstr>
      <vt:lpstr>GRAFICO DEI RENDIMENTI</vt:lpstr>
      <vt:lpstr>BOXPLOT RENDIMENTI</vt:lpstr>
      <vt:lpstr>CORRELAZIONE E VARIANZE</vt:lpstr>
      <vt:lpstr>ANALISI STAGIONALITA’</vt:lpstr>
      <vt:lpstr>ANALISI PREVISIONE</vt:lpstr>
      <vt:lpstr>SARIMAX</vt:lpstr>
      <vt:lpstr>SARIMAX</vt:lpstr>
      <vt:lpstr>TRADING E BACKTESTING</vt:lpstr>
      <vt:lpstr>CAPM e FAMA FRENCH</vt:lpstr>
      <vt:lpstr>RENDIMENTI PASSATI</vt:lpstr>
      <vt:lpstr>RENDIMENTI ATTESI (CAPM)</vt:lpstr>
      <vt:lpstr>CONFRONTO PORTAFOGLI</vt:lpstr>
      <vt:lpstr>PRESTAZIONI</vt:lpstr>
      <vt:lpstr>GRAZIE!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Business Intelligence per i servizi finanziari</dc:title>
  <dc:creator>Linux Guest</dc:creator>
  <cp:lastModifiedBy>Linux Guest</cp:lastModifiedBy>
  <cp:revision>7</cp:revision>
  <dcterms:created xsi:type="dcterms:W3CDTF">2023-01-22T16:03:08Z</dcterms:created>
  <dcterms:modified xsi:type="dcterms:W3CDTF">2023-01-24T10:25:02Z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